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56" r:id="rId2"/>
    <p:sldId id="644" r:id="rId3"/>
    <p:sldId id="642" r:id="rId4"/>
    <p:sldId id="481" r:id="rId5"/>
    <p:sldId id="649" r:id="rId6"/>
    <p:sldId id="259" r:id="rId7"/>
    <p:sldId id="641" r:id="rId8"/>
    <p:sldId id="645" r:id="rId9"/>
    <p:sldId id="646" r:id="rId10"/>
    <p:sldId id="647" r:id="rId11"/>
    <p:sldId id="648" r:id="rId12"/>
    <p:sldId id="658" r:id="rId13"/>
    <p:sldId id="654" r:id="rId14"/>
    <p:sldId id="416" r:id="rId15"/>
    <p:sldId id="638" r:id="rId16"/>
    <p:sldId id="653" r:id="rId17"/>
    <p:sldId id="657" r:id="rId18"/>
    <p:sldId id="656" r:id="rId19"/>
    <p:sldId id="478" r:id="rId20"/>
    <p:sldId id="477" r:id="rId21"/>
    <p:sldId id="602" r:id="rId22"/>
    <p:sldId id="650" r:id="rId23"/>
    <p:sldId id="652" r:id="rId24"/>
    <p:sldId id="660" r:id="rId25"/>
    <p:sldId id="659" r:id="rId2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1880"/>
    <a:srgbClr val="010897"/>
    <a:srgbClr val="2D59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53" autoAdjust="0"/>
    <p:restoredTop sz="85529" autoAdjust="0"/>
  </p:normalViewPr>
  <p:slideViewPr>
    <p:cSldViewPr snapToGrid="0">
      <p:cViewPr>
        <p:scale>
          <a:sx n="106" d="100"/>
          <a:sy n="106" d="100"/>
        </p:scale>
        <p:origin x="847" y="-722"/>
      </p:cViewPr>
      <p:guideLst/>
    </p:cSldViewPr>
  </p:slideViewPr>
  <p:outlineViewPr>
    <p:cViewPr>
      <p:scale>
        <a:sx n="33" d="100"/>
        <a:sy n="33" d="100"/>
      </p:scale>
      <p:origin x="0" y="-2746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333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4C1467-74EC-49BB-B888-4BC697EFB08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B4A93D4A-994C-4F6F-9B81-F88309C1DAB1}">
      <dgm:prSet phldrT="[Text]"/>
      <dgm:spPr>
        <a:solidFill>
          <a:schemeClr val="accent1">
            <a:lumMod val="20000"/>
            <a:lumOff val="80000"/>
            <a:alpha val="50000"/>
          </a:schemeClr>
        </a:solidFill>
      </dgm:spPr>
      <dgm:t>
        <a:bodyPr/>
        <a:lstStyle/>
        <a:p>
          <a:endParaRPr lang="en-US" dirty="0">
            <a:solidFill>
              <a:schemeClr val="bg1"/>
            </a:solidFill>
          </a:endParaRPr>
        </a:p>
      </dgm:t>
    </dgm:pt>
    <dgm:pt modelId="{5D689F07-C197-4102-B3D5-4F64406F2448}" type="parTrans" cxnId="{B6856FC1-93AA-4D31-94FC-741531C73EB1}">
      <dgm:prSet/>
      <dgm:spPr/>
      <dgm:t>
        <a:bodyPr/>
        <a:lstStyle/>
        <a:p>
          <a:endParaRPr lang="en-US"/>
        </a:p>
      </dgm:t>
    </dgm:pt>
    <dgm:pt modelId="{2E444A75-719B-4B78-A06E-ABBF99E5C6FC}" type="sibTrans" cxnId="{B6856FC1-93AA-4D31-94FC-741531C73EB1}">
      <dgm:prSet/>
      <dgm:spPr/>
      <dgm:t>
        <a:bodyPr/>
        <a:lstStyle/>
        <a:p>
          <a:endParaRPr lang="en-US"/>
        </a:p>
      </dgm:t>
    </dgm:pt>
    <dgm:pt modelId="{6FC19B63-861C-43DB-9F23-1DBF3FB3BE8B}">
      <dgm:prSet phldrT="[Text]"/>
      <dgm:spPr>
        <a:solidFill>
          <a:schemeClr val="accent1">
            <a:lumMod val="20000"/>
            <a:lumOff val="80000"/>
            <a:alpha val="50000"/>
          </a:schemeClr>
        </a:solidFill>
      </dgm:spPr>
      <dgm:t>
        <a:bodyPr/>
        <a:lstStyle/>
        <a:p>
          <a:r>
            <a:rPr lang="en-US" dirty="0"/>
            <a:t>Family</a:t>
          </a:r>
        </a:p>
      </dgm:t>
    </dgm:pt>
    <dgm:pt modelId="{DC5A9250-D3CD-401A-A989-580C328A4DFD}" type="parTrans" cxnId="{482CAFB2-5849-4AD5-9E30-021B07D6E0BF}">
      <dgm:prSet/>
      <dgm:spPr/>
      <dgm:t>
        <a:bodyPr/>
        <a:lstStyle/>
        <a:p>
          <a:endParaRPr lang="en-US"/>
        </a:p>
      </dgm:t>
    </dgm:pt>
    <dgm:pt modelId="{C3943414-DAE4-408F-A9CD-7A849870F7E0}" type="sibTrans" cxnId="{482CAFB2-5849-4AD5-9E30-021B07D6E0BF}">
      <dgm:prSet/>
      <dgm:spPr/>
      <dgm:t>
        <a:bodyPr/>
        <a:lstStyle/>
        <a:p>
          <a:endParaRPr lang="en-US"/>
        </a:p>
      </dgm:t>
    </dgm:pt>
    <dgm:pt modelId="{F3ED1345-FD52-4BE7-8754-4BA911884E2A}">
      <dgm:prSet phldrT="[Text]"/>
      <dgm:spPr>
        <a:solidFill>
          <a:schemeClr val="accent1">
            <a:lumMod val="20000"/>
            <a:lumOff val="80000"/>
            <a:alpha val="50000"/>
          </a:schemeClr>
        </a:solidFill>
      </dgm:spPr>
      <dgm:t>
        <a:bodyPr/>
        <a:lstStyle/>
        <a:p>
          <a:r>
            <a:rPr lang="en-US" dirty="0"/>
            <a:t>Ownership</a:t>
          </a:r>
        </a:p>
      </dgm:t>
    </dgm:pt>
    <dgm:pt modelId="{2C872E65-A2E1-4DAD-8A6C-235DB8CD38AE}" type="parTrans" cxnId="{D90AD9E9-1169-448D-9724-256E96BBD4B0}">
      <dgm:prSet/>
      <dgm:spPr/>
      <dgm:t>
        <a:bodyPr/>
        <a:lstStyle/>
        <a:p>
          <a:endParaRPr lang="en-US"/>
        </a:p>
      </dgm:t>
    </dgm:pt>
    <dgm:pt modelId="{5648BBCA-9A99-4412-B168-5595175B8093}" type="sibTrans" cxnId="{D90AD9E9-1169-448D-9724-256E96BBD4B0}">
      <dgm:prSet/>
      <dgm:spPr/>
      <dgm:t>
        <a:bodyPr/>
        <a:lstStyle/>
        <a:p>
          <a:endParaRPr lang="en-US"/>
        </a:p>
      </dgm:t>
    </dgm:pt>
    <dgm:pt modelId="{1CB90730-196E-4968-8794-B75F9110ED95}">
      <dgm:prSet phldrT="[Text]"/>
      <dgm:spPr>
        <a:solidFill>
          <a:schemeClr val="accent1">
            <a:lumMod val="20000"/>
            <a:lumOff val="80000"/>
            <a:alpha val="50000"/>
          </a:schemeClr>
        </a:solidFill>
      </dgm:spPr>
      <dgm:t>
        <a:bodyPr/>
        <a:lstStyle/>
        <a:p>
          <a:r>
            <a:rPr lang="en-US" dirty="0"/>
            <a:t>Service Types</a:t>
          </a:r>
        </a:p>
      </dgm:t>
    </dgm:pt>
    <dgm:pt modelId="{4E8119CC-322B-4B43-88EE-F98261D64ACD}" type="parTrans" cxnId="{283FDB1E-2C91-482E-AA79-6F25F10ED5ED}">
      <dgm:prSet/>
      <dgm:spPr/>
      <dgm:t>
        <a:bodyPr/>
        <a:lstStyle/>
        <a:p>
          <a:endParaRPr lang="en-US"/>
        </a:p>
      </dgm:t>
    </dgm:pt>
    <dgm:pt modelId="{682EF1B8-547C-40D6-AA24-032ED7CDDFF0}" type="sibTrans" cxnId="{283FDB1E-2C91-482E-AA79-6F25F10ED5ED}">
      <dgm:prSet/>
      <dgm:spPr/>
      <dgm:t>
        <a:bodyPr/>
        <a:lstStyle/>
        <a:p>
          <a:endParaRPr lang="en-US"/>
        </a:p>
      </dgm:t>
    </dgm:pt>
    <dgm:pt modelId="{E18838A8-47AD-4B83-9BE5-C28303550E29}">
      <dgm:prSet phldrT="[Text]"/>
      <dgm:spPr>
        <a:solidFill>
          <a:schemeClr val="accent1">
            <a:lumMod val="20000"/>
            <a:lumOff val="80000"/>
            <a:alpha val="50000"/>
          </a:schemeClr>
        </a:solidFill>
      </dgm:spPr>
      <dgm:t>
        <a:bodyPr/>
        <a:lstStyle/>
        <a:p>
          <a:r>
            <a:rPr lang="en-US" dirty="0"/>
            <a:t>Service Level</a:t>
          </a:r>
        </a:p>
      </dgm:t>
    </dgm:pt>
    <dgm:pt modelId="{97716633-A2B5-468E-8D0B-22B1FE8411F1}" type="parTrans" cxnId="{5015AC5F-9BF9-4947-A7A6-5CB0BE2B32A3}">
      <dgm:prSet/>
      <dgm:spPr/>
      <dgm:t>
        <a:bodyPr/>
        <a:lstStyle/>
        <a:p>
          <a:endParaRPr lang="en-US"/>
        </a:p>
      </dgm:t>
    </dgm:pt>
    <dgm:pt modelId="{E45DD19F-4D18-4390-B8E1-344B55AECF90}" type="sibTrans" cxnId="{5015AC5F-9BF9-4947-A7A6-5CB0BE2B32A3}">
      <dgm:prSet/>
      <dgm:spPr/>
      <dgm:t>
        <a:bodyPr/>
        <a:lstStyle/>
        <a:p>
          <a:endParaRPr lang="en-US"/>
        </a:p>
      </dgm:t>
    </dgm:pt>
    <dgm:pt modelId="{27643ADC-851A-4EE5-BCCA-11DEA09C277D}" type="pres">
      <dgm:prSet presAssocID="{054C1467-74EC-49BB-B888-4BC697EFB083}" presName="composite" presStyleCnt="0">
        <dgm:presLayoutVars>
          <dgm:chMax val="1"/>
          <dgm:dir/>
          <dgm:resizeHandles val="exact"/>
        </dgm:presLayoutVars>
      </dgm:prSet>
      <dgm:spPr/>
    </dgm:pt>
    <dgm:pt modelId="{54B65423-6007-4E73-9C7E-E16192D77267}" type="pres">
      <dgm:prSet presAssocID="{054C1467-74EC-49BB-B888-4BC697EFB083}" presName="radial" presStyleCnt="0">
        <dgm:presLayoutVars>
          <dgm:animLvl val="ctr"/>
        </dgm:presLayoutVars>
      </dgm:prSet>
      <dgm:spPr/>
    </dgm:pt>
    <dgm:pt modelId="{1542B7EB-BB5D-4B13-95D4-9869A66CB92D}" type="pres">
      <dgm:prSet presAssocID="{B4A93D4A-994C-4F6F-9B81-F88309C1DAB1}" presName="centerShape" presStyleLbl="vennNode1" presStyleIdx="0" presStyleCnt="5"/>
      <dgm:spPr/>
    </dgm:pt>
    <dgm:pt modelId="{68AA5D7B-7A74-4378-B936-90552F705E92}" type="pres">
      <dgm:prSet presAssocID="{6FC19B63-861C-43DB-9F23-1DBF3FB3BE8B}" presName="node" presStyleLbl="vennNode1" presStyleIdx="1" presStyleCnt="5" custRadScaleRad="84863" custRadScaleInc="-794">
        <dgm:presLayoutVars>
          <dgm:bulletEnabled val="1"/>
        </dgm:presLayoutVars>
      </dgm:prSet>
      <dgm:spPr/>
    </dgm:pt>
    <dgm:pt modelId="{BA84C8F1-8DC6-46C7-A023-DE90EF9FE8DA}" type="pres">
      <dgm:prSet presAssocID="{F3ED1345-FD52-4BE7-8754-4BA911884E2A}" presName="node" presStyleLbl="vennNode1" presStyleIdx="2" presStyleCnt="5" custRadScaleRad="88821">
        <dgm:presLayoutVars>
          <dgm:bulletEnabled val="1"/>
        </dgm:presLayoutVars>
      </dgm:prSet>
      <dgm:spPr/>
    </dgm:pt>
    <dgm:pt modelId="{72D10B7D-2B38-48AB-9D4D-379DB1BE665F}" type="pres">
      <dgm:prSet presAssocID="{1CB90730-196E-4968-8794-B75F9110ED95}" presName="node" presStyleLbl="vennNode1" presStyleIdx="3" presStyleCnt="5" custRadScaleRad="81300" custRadScaleInc="829">
        <dgm:presLayoutVars>
          <dgm:bulletEnabled val="1"/>
        </dgm:presLayoutVars>
      </dgm:prSet>
      <dgm:spPr/>
    </dgm:pt>
    <dgm:pt modelId="{4035EAFE-3F20-4318-9728-0BF877F419C6}" type="pres">
      <dgm:prSet presAssocID="{E18838A8-47AD-4B83-9BE5-C28303550E29}" presName="node" presStyleLbl="vennNode1" presStyleIdx="4" presStyleCnt="5" custRadScaleRad="90654">
        <dgm:presLayoutVars>
          <dgm:bulletEnabled val="1"/>
        </dgm:presLayoutVars>
      </dgm:prSet>
      <dgm:spPr/>
    </dgm:pt>
  </dgm:ptLst>
  <dgm:cxnLst>
    <dgm:cxn modelId="{8287080C-32F7-4334-9EDF-F6AEB7DFC748}" type="presOf" srcId="{B4A93D4A-994C-4F6F-9B81-F88309C1DAB1}" destId="{1542B7EB-BB5D-4B13-95D4-9869A66CB92D}" srcOrd="0" destOrd="0" presId="urn:microsoft.com/office/officeart/2005/8/layout/radial3"/>
    <dgm:cxn modelId="{283FDB1E-2C91-482E-AA79-6F25F10ED5ED}" srcId="{B4A93D4A-994C-4F6F-9B81-F88309C1DAB1}" destId="{1CB90730-196E-4968-8794-B75F9110ED95}" srcOrd="2" destOrd="0" parTransId="{4E8119CC-322B-4B43-88EE-F98261D64ACD}" sibTransId="{682EF1B8-547C-40D6-AA24-032ED7CDDFF0}"/>
    <dgm:cxn modelId="{6261792C-0A6B-4F2C-9308-26B6BA9A0C0E}" type="presOf" srcId="{6FC19B63-861C-43DB-9F23-1DBF3FB3BE8B}" destId="{68AA5D7B-7A74-4378-B936-90552F705E92}" srcOrd="0" destOrd="0" presId="urn:microsoft.com/office/officeart/2005/8/layout/radial3"/>
    <dgm:cxn modelId="{5015AC5F-9BF9-4947-A7A6-5CB0BE2B32A3}" srcId="{B4A93D4A-994C-4F6F-9B81-F88309C1DAB1}" destId="{E18838A8-47AD-4B83-9BE5-C28303550E29}" srcOrd="3" destOrd="0" parTransId="{97716633-A2B5-468E-8D0B-22B1FE8411F1}" sibTransId="{E45DD19F-4D18-4390-B8E1-344B55AECF90}"/>
    <dgm:cxn modelId="{939901B2-F8BA-4100-9A96-EC0F9562DE97}" type="presOf" srcId="{F3ED1345-FD52-4BE7-8754-4BA911884E2A}" destId="{BA84C8F1-8DC6-46C7-A023-DE90EF9FE8DA}" srcOrd="0" destOrd="0" presId="urn:microsoft.com/office/officeart/2005/8/layout/radial3"/>
    <dgm:cxn modelId="{482CAFB2-5849-4AD5-9E30-021B07D6E0BF}" srcId="{B4A93D4A-994C-4F6F-9B81-F88309C1DAB1}" destId="{6FC19B63-861C-43DB-9F23-1DBF3FB3BE8B}" srcOrd="0" destOrd="0" parTransId="{DC5A9250-D3CD-401A-A989-580C328A4DFD}" sibTransId="{C3943414-DAE4-408F-A9CD-7A849870F7E0}"/>
    <dgm:cxn modelId="{3FE822BC-2367-4DB6-914B-F0E497B42C15}" type="presOf" srcId="{E18838A8-47AD-4B83-9BE5-C28303550E29}" destId="{4035EAFE-3F20-4318-9728-0BF877F419C6}" srcOrd="0" destOrd="0" presId="urn:microsoft.com/office/officeart/2005/8/layout/radial3"/>
    <dgm:cxn modelId="{B6856FC1-93AA-4D31-94FC-741531C73EB1}" srcId="{054C1467-74EC-49BB-B888-4BC697EFB083}" destId="{B4A93D4A-994C-4F6F-9B81-F88309C1DAB1}" srcOrd="0" destOrd="0" parTransId="{5D689F07-C197-4102-B3D5-4F64406F2448}" sibTransId="{2E444A75-719B-4B78-A06E-ABBF99E5C6FC}"/>
    <dgm:cxn modelId="{20B837D2-51F4-42EA-A47D-032F456ACE61}" type="presOf" srcId="{054C1467-74EC-49BB-B888-4BC697EFB083}" destId="{27643ADC-851A-4EE5-BCCA-11DEA09C277D}" srcOrd="0" destOrd="0" presId="urn:microsoft.com/office/officeart/2005/8/layout/radial3"/>
    <dgm:cxn modelId="{D90AD9E9-1169-448D-9724-256E96BBD4B0}" srcId="{B4A93D4A-994C-4F6F-9B81-F88309C1DAB1}" destId="{F3ED1345-FD52-4BE7-8754-4BA911884E2A}" srcOrd="1" destOrd="0" parTransId="{2C872E65-A2E1-4DAD-8A6C-235DB8CD38AE}" sibTransId="{5648BBCA-9A99-4412-B168-5595175B8093}"/>
    <dgm:cxn modelId="{8D80AFED-FBDB-41F4-9773-F9B57875608E}" type="presOf" srcId="{1CB90730-196E-4968-8794-B75F9110ED95}" destId="{72D10B7D-2B38-48AB-9D4D-379DB1BE665F}" srcOrd="0" destOrd="0" presId="urn:microsoft.com/office/officeart/2005/8/layout/radial3"/>
    <dgm:cxn modelId="{0DCADBE1-6B2C-48CF-90D9-A1090A0FA6DE}" type="presParOf" srcId="{27643ADC-851A-4EE5-BCCA-11DEA09C277D}" destId="{54B65423-6007-4E73-9C7E-E16192D77267}" srcOrd="0" destOrd="0" presId="urn:microsoft.com/office/officeart/2005/8/layout/radial3"/>
    <dgm:cxn modelId="{E4EC1A31-30C7-430A-BF47-7DF85F32788A}" type="presParOf" srcId="{54B65423-6007-4E73-9C7E-E16192D77267}" destId="{1542B7EB-BB5D-4B13-95D4-9869A66CB92D}" srcOrd="0" destOrd="0" presId="urn:microsoft.com/office/officeart/2005/8/layout/radial3"/>
    <dgm:cxn modelId="{AAF504E8-AA6B-4603-9D87-4C03D161B7D3}" type="presParOf" srcId="{54B65423-6007-4E73-9C7E-E16192D77267}" destId="{68AA5D7B-7A74-4378-B936-90552F705E92}" srcOrd="1" destOrd="0" presId="urn:microsoft.com/office/officeart/2005/8/layout/radial3"/>
    <dgm:cxn modelId="{2B9F2E84-1E29-4DA5-99E2-49EB050391F3}" type="presParOf" srcId="{54B65423-6007-4E73-9C7E-E16192D77267}" destId="{BA84C8F1-8DC6-46C7-A023-DE90EF9FE8DA}" srcOrd="2" destOrd="0" presId="urn:microsoft.com/office/officeart/2005/8/layout/radial3"/>
    <dgm:cxn modelId="{CAAAB24E-6A54-476F-8795-E9BC0EC17BBC}" type="presParOf" srcId="{54B65423-6007-4E73-9C7E-E16192D77267}" destId="{72D10B7D-2B38-48AB-9D4D-379DB1BE665F}" srcOrd="3" destOrd="0" presId="urn:microsoft.com/office/officeart/2005/8/layout/radial3"/>
    <dgm:cxn modelId="{2C9A1E95-D4A6-455A-AC98-175E752564D2}" type="presParOf" srcId="{54B65423-6007-4E73-9C7E-E16192D77267}" destId="{4035EAFE-3F20-4318-9728-0BF877F419C6}"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4C1467-74EC-49BB-B888-4BC697EFB08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B4A93D4A-994C-4F6F-9B81-F88309C1DAB1}">
      <dgm:prSet phldrT="[Text]"/>
      <dgm:spPr>
        <a:solidFill>
          <a:schemeClr val="accent1">
            <a:lumMod val="20000"/>
            <a:lumOff val="80000"/>
            <a:alpha val="50000"/>
          </a:schemeClr>
        </a:solidFill>
      </dgm:spPr>
      <dgm:t>
        <a:bodyPr/>
        <a:lstStyle/>
        <a:p>
          <a:endParaRPr lang="en-US" dirty="0">
            <a:solidFill>
              <a:schemeClr val="bg1"/>
            </a:solidFill>
          </a:endParaRPr>
        </a:p>
      </dgm:t>
    </dgm:pt>
    <dgm:pt modelId="{5D689F07-C197-4102-B3D5-4F64406F2448}" type="parTrans" cxnId="{B6856FC1-93AA-4D31-94FC-741531C73EB1}">
      <dgm:prSet/>
      <dgm:spPr/>
      <dgm:t>
        <a:bodyPr/>
        <a:lstStyle/>
        <a:p>
          <a:endParaRPr lang="en-US"/>
        </a:p>
      </dgm:t>
    </dgm:pt>
    <dgm:pt modelId="{2E444A75-719B-4B78-A06E-ABBF99E5C6FC}" type="sibTrans" cxnId="{B6856FC1-93AA-4D31-94FC-741531C73EB1}">
      <dgm:prSet/>
      <dgm:spPr/>
      <dgm:t>
        <a:bodyPr/>
        <a:lstStyle/>
        <a:p>
          <a:endParaRPr lang="en-US"/>
        </a:p>
      </dgm:t>
    </dgm:pt>
    <dgm:pt modelId="{6FC19B63-861C-43DB-9F23-1DBF3FB3BE8B}">
      <dgm:prSet phldrT="[Text]"/>
      <dgm:spPr>
        <a:solidFill>
          <a:schemeClr val="accent1">
            <a:lumMod val="20000"/>
            <a:lumOff val="80000"/>
            <a:alpha val="50000"/>
          </a:schemeClr>
        </a:solidFill>
      </dgm:spPr>
      <dgm:t>
        <a:bodyPr/>
        <a:lstStyle/>
        <a:p>
          <a:r>
            <a:rPr lang="en-US" dirty="0"/>
            <a:t>Investments</a:t>
          </a:r>
        </a:p>
      </dgm:t>
    </dgm:pt>
    <dgm:pt modelId="{DC5A9250-D3CD-401A-A989-580C328A4DFD}" type="parTrans" cxnId="{482CAFB2-5849-4AD5-9E30-021B07D6E0BF}">
      <dgm:prSet/>
      <dgm:spPr/>
      <dgm:t>
        <a:bodyPr/>
        <a:lstStyle/>
        <a:p>
          <a:endParaRPr lang="en-US"/>
        </a:p>
      </dgm:t>
    </dgm:pt>
    <dgm:pt modelId="{C3943414-DAE4-408F-A9CD-7A849870F7E0}" type="sibTrans" cxnId="{482CAFB2-5849-4AD5-9E30-021B07D6E0BF}">
      <dgm:prSet/>
      <dgm:spPr/>
      <dgm:t>
        <a:bodyPr/>
        <a:lstStyle/>
        <a:p>
          <a:endParaRPr lang="en-US"/>
        </a:p>
      </dgm:t>
    </dgm:pt>
    <dgm:pt modelId="{F3ED1345-FD52-4BE7-8754-4BA911884E2A}">
      <dgm:prSet phldrT="[Text]"/>
      <dgm:spPr>
        <a:solidFill>
          <a:schemeClr val="accent1">
            <a:lumMod val="20000"/>
            <a:lumOff val="80000"/>
            <a:alpha val="50000"/>
          </a:schemeClr>
        </a:solidFill>
      </dgm:spPr>
      <dgm:t>
        <a:bodyPr/>
        <a:lstStyle/>
        <a:p>
          <a:r>
            <a:rPr lang="en-US" dirty="0"/>
            <a:t>Structuring</a:t>
          </a:r>
        </a:p>
      </dgm:t>
    </dgm:pt>
    <dgm:pt modelId="{2C872E65-A2E1-4DAD-8A6C-235DB8CD38AE}" type="parTrans" cxnId="{D90AD9E9-1169-448D-9724-256E96BBD4B0}">
      <dgm:prSet/>
      <dgm:spPr/>
      <dgm:t>
        <a:bodyPr/>
        <a:lstStyle/>
        <a:p>
          <a:endParaRPr lang="en-US"/>
        </a:p>
      </dgm:t>
    </dgm:pt>
    <dgm:pt modelId="{5648BBCA-9A99-4412-B168-5595175B8093}" type="sibTrans" cxnId="{D90AD9E9-1169-448D-9724-256E96BBD4B0}">
      <dgm:prSet/>
      <dgm:spPr/>
      <dgm:t>
        <a:bodyPr/>
        <a:lstStyle/>
        <a:p>
          <a:endParaRPr lang="en-US"/>
        </a:p>
      </dgm:t>
    </dgm:pt>
    <dgm:pt modelId="{1CB90730-196E-4968-8794-B75F9110ED95}">
      <dgm:prSet phldrT="[Text]"/>
      <dgm:spPr>
        <a:solidFill>
          <a:schemeClr val="accent1">
            <a:lumMod val="20000"/>
            <a:lumOff val="80000"/>
            <a:alpha val="50000"/>
          </a:schemeClr>
        </a:solidFill>
      </dgm:spPr>
      <dgm:t>
        <a:bodyPr/>
        <a:lstStyle/>
        <a:p>
          <a:r>
            <a:rPr lang="en-US" dirty="0"/>
            <a:t>Businesses</a:t>
          </a:r>
        </a:p>
      </dgm:t>
    </dgm:pt>
    <dgm:pt modelId="{4E8119CC-322B-4B43-88EE-F98261D64ACD}" type="parTrans" cxnId="{283FDB1E-2C91-482E-AA79-6F25F10ED5ED}">
      <dgm:prSet/>
      <dgm:spPr/>
      <dgm:t>
        <a:bodyPr/>
        <a:lstStyle/>
        <a:p>
          <a:endParaRPr lang="en-US"/>
        </a:p>
      </dgm:t>
    </dgm:pt>
    <dgm:pt modelId="{682EF1B8-547C-40D6-AA24-032ED7CDDFF0}" type="sibTrans" cxnId="{283FDB1E-2C91-482E-AA79-6F25F10ED5ED}">
      <dgm:prSet/>
      <dgm:spPr/>
      <dgm:t>
        <a:bodyPr/>
        <a:lstStyle/>
        <a:p>
          <a:endParaRPr lang="en-US"/>
        </a:p>
      </dgm:t>
    </dgm:pt>
    <dgm:pt modelId="{E18838A8-47AD-4B83-9BE5-C28303550E29}">
      <dgm:prSet phldrT="[Text]"/>
      <dgm:spPr>
        <a:solidFill>
          <a:schemeClr val="accent1">
            <a:lumMod val="20000"/>
            <a:lumOff val="80000"/>
            <a:alpha val="50000"/>
          </a:schemeClr>
        </a:solidFill>
      </dgm:spPr>
      <dgm:t>
        <a:bodyPr/>
        <a:lstStyle/>
        <a:p>
          <a:r>
            <a:rPr lang="en-US" dirty="0"/>
            <a:t>Operations</a:t>
          </a:r>
        </a:p>
      </dgm:t>
    </dgm:pt>
    <dgm:pt modelId="{97716633-A2B5-468E-8D0B-22B1FE8411F1}" type="parTrans" cxnId="{5015AC5F-9BF9-4947-A7A6-5CB0BE2B32A3}">
      <dgm:prSet/>
      <dgm:spPr/>
      <dgm:t>
        <a:bodyPr/>
        <a:lstStyle/>
        <a:p>
          <a:endParaRPr lang="en-US"/>
        </a:p>
      </dgm:t>
    </dgm:pt>
    <dgm:pt modelId="{E45DD19F-4D18-4390-B8E1-344B55AECF90}" type="sibTrans" cxnId="{5015AC5F-9BF9-4947-A7A6-5CB0BE2B32A3}">
      <dgm:prSet/>
      <dgm:spPr/>
      <dgm:t>
        <a:bodyPr/>
        <a:lstStyle/>
        <a:p>
          <a:endParaRPr lang="en-US"/>
        </a:p>
      </dgm:t>
    </dgm:pt>
    <dgm:pt modelId="{27643ADC-851A-4EE5-BCCA-11DEA09C277D}" type="pres">
      <dgm:prSet presAssocID="{054C1467-74EC-49BB-B888-4BC697EFB083}" presName="composite" presStyleCnt="0">
        <dgm:presLayoutVars>
          <dgm:chMax val="1"/>
          <dgm:dir/>
          <dgm:resizeHandles val="exact"/>
        </dgm:presLayoutVars>
      </dgm:prSet>
      <dgm:spPr/>
    </dgm:pt>
    <dgm:pt modelId="{54B65423-6007-4E73-9C7E-E16192D77267}" type="pres">
      <dgm:prSet presAssocID="{054C1467-74EC-49BB-B888-4BC697EFB083}" presName="radial" presStyleCnt="0">
        <dgm:presLayoutVars>
          <dgm:animLvl val="ctr"/>
        </dgm:presLayoutVars>
      </dgm:prSet>
      <dgm:spPr/>
    </dgm:pt>
    <dgm:pt modelId="{1542B7EB-BB5D-4B13-95D4-9869A66CB92D}" type="pres">
      <dgm:prSet presAssocID="{B4A93D4A-994C-4F6F-9B81-F88309C1DAB1}" presName="centerShape" presStyleLbl="vennNode1" presStyleIdx="0" presStyleCnt="5"/>
      <dgm:spPr/>
    </dgm:pt>
    <dgm:pt modelId="{68AA5D7B-7A74-4378-B936-90552F705E92}" type="pres">
      <dgm:prSet presAssocID="{6FC19B63-861C-43DB-9F23-1DBF3FB3BE8B}" presName="node" presStyleLbl="vennNode1" presStyleIdx="1" presStyleCnt="5" custRadScaleRad="78263" custRadScaleInc="0">
        <dgm:presLayoutVars>
          <dgm:bulletEnabled val="1"/>
        </dgm:presLayoutVars>
      </dgm:prSet>
      <dgm:spPr/>
    </dgm:pt>
    <dgm:pt modelId="{BA84C8F1-8DC6-46C7-A023-DE90EF9FE8DA}" type="pres">
      <dgm:prSet presAssocID="{F3ED1345-FD52-4BE7-8754-4BA911884E2A}" presName="node" presStyleLbl="vennNode1" presStyleIdx="2" presStyleCnt="5" custRadScaleRad="87872" custRadScaleInc="-1002">
        <dgm:presLayoutVars>
          <dgm:bulletEnabled val="1"/>
        </dgm:presLayoutVars>
      </dgm:prSet>
      <dgm:spPr/>
    </dgm:pt>
    <dgm:pt modelId="{72D10B7D-2B38-48AB-9D4D-379DB1BE665F}" type="pres">
      <dgm:prSet presAssocID="{1CB90730-196E-4968-8794-B75F9110ED95}" presName="node" presStyleLbl="vennNode1" presStyleIdx="3" presStyleCnt="5" custRadScaleRad="78850" custRadScaleInc="0">
        <dgm:presLayoutVars>
          <dgm:bulletEnabled val="1"/>
        </dgm:presLayoutVars>
      </dgm:prSet>
      <dgm:spPr/>
    </dgm:pt>
    <dgm:pt modelId="{4035EAFE-3F20-4318-9728-0BF877F419C6}" type="pres">
      <dgm:prSet presAssocID="{E18838A8-47AD-4B83-9BE5-C28303550E29}" presName="node" presStyleLbl="vennNode1" presStyleIdx="4" presStyleCnt="5" custRadScaleRad="83092" custRadScaleInc="1060">
        <dgm:presLayoutVars>
          <dgm:bulletEnabled val="1"/>
        </dgm:presLayoutVars>
      </dgm:prSet>
      <dgm:spPr/>
    </dgm:pt>
  </dgm:ptLst>
  <dgm:cxnLst>
    <dgm:cxn modelId="{8287080C-32F7-4334-9EDF-F6AEB7DFC748}" type="presOf" srcId="{B4A93D4A-994C-4F6F-9B81-F88309C1DAB1}" destId="{1542B7EB-BB5D-4B13-95D4-9869A66CB92D}" srcOrd="0" destOrd="0" presId="urn:microsoft.com/office/officeart/2005/8/layout/radial3"/>
    <dgm:cxn modelId="{283FDB1E-2C91-482E-AA79-6F25F10ED5ED}" srcId="{B4A93D4A-994C-4F6F-9B81-F88309C1DAB1}" destId="{1CB90730-196E-4968-8794-B75F9110ED95}" srcOrd="2" destOrd="0" parTransId="{4E8119CC-322B-4B43-88EE-F98261D64ACD}" sibTransId="{682EF1B8-547C-40D6-AA24-032ED7CDDFF0}"/>
    <dgm:cxn modelId="{6261792C-0A6B-4F2C-9308-26B6BA9A0C0E}" type="presOf" srcId="{6FC19B63-861C-43DB-9F23-1DBF3FB3BE8B}" destId="{68AA5D7B-7A74-4378-B936-90552F705E92}" srcOrd="0" destOrd="0" presId="urn:microsoft.com/office/officeart/2005/8/layout/radial3"/>
    <dgm:cxn modelId="{5015AC5F-9BF9-4947-A7A6-5CB0BE2B32A3}" srcId="{B4A93D4A-994C-4F6F-9B81-F88309C1DAB1}" destId="{E18838A8-47AD-4B83-9BE5-C28303550E29}" srcOrd="3" destOrd="0" parTransId="{97716633-A2B5-468E-8D0B-22B1FE8411F1}" sibTransId="{E45DD19F-4D18-4390-B8E1-344B55AECF90}"/>
    <dgm:cxn modelId="{939901B2-F8BA-4100-9A96-EC0F9562DE97}" type="presOf" srcId="{F3ED1345-FD52-4BE7-8754-4BA911884E2A}" destId="{BA84C8F1-8DC6-46C7-A023-DE90EF9FE8DA}" srcOrd="0" destOrd="0" presId="urn:microsoft.com/office/officeart/2005/8/layout/radial3"/>
    <dgm:cxn modelId="{482CAFB2-5849-4AD5-9E30-021B07D6E0BF}" srcId="{B4A93D4A-994C-4F6F-9B81-F88309C1DAB1}" destId="{6FC19B63-861C-43DB-9F23-1DBF3FB3BE8B}" srcOrd="0" destOrd="0" parTransId="{DC5A9250-D3CD-401A-A989-580C328A4DFD}" sibTransId="{C3943414-DAE4-408F-A9CD-7A849870F7E0}"/>
    <dgm:cxn modelId="{3FE822BC-2367-4DB6-914B-F0E497B42C15}" type="presOf" srcId="{E18838A8-47AD-4B83-9BE5-C28303550E29}" destId="{4035EAFE-3F20-4318-9728-0BF877F419C6}" srcOrd="0" destOrd="0" presId="urn:microsoft.com/office/officeart/2005/8/layout/radial3"/>
    <dgm:cxn modelId="{B6856FC1-93AA-4D31-94FC-741531C73EB1}" srcId="{054C1467-74EC-49BB-B888-4BC697EFB083}" destId="{B4A93D4A-994C-4F6F-9B81-F88309C1DAB1}" srcOrd="0" destOrd="0" parTransId="{5D689F07-C197-4102-B3D5-4F64406F2448}" sibTransId="{2E444A75-719B-4B78-A06E-ABBF99E5C6FC}"/>
    <dgm:cxn modelId="{20B837D2-51F4-42EA-A47D-032F456ACE61}" type="presOf" srcId="{054C1467-74EC-49BB-B888-4BC697EFB083}" destId="{27643ADC-851A-4EE5-BCCA-11DEA09C277D}" srcOrd="0" destOrd="0" presId="urn:microsoft.com/office/officeart/2005/8/layout/radial3"/>
    <dgm:cxn modelId="{D90AD9E9-1169-448D-9724-256E96BBD4B0}" srcId="{B4A93D4A-994C-4F6F-9B81-F88309C1DAB1}" destId="{F3ED1345-FD52-4BE7-8754-4BA911884E2A}" srcOrd="1" destOrd="0" parTransId="{2C872E65-A2E1-4DAD-8A6C-235DB8CD38AE}" sibTransId="{5648BBCA-9A99-4412-B168-5595175B8093}"/>
    <dgm:cxn modelId="{8D80AFED-FBDB-41F4-9773-F9B57875608E}" type="presOf" srcId="{1CB90730-196E-4968-8794-B75F9110ED95}" destId="{72D10B7D-2B38-48AB-9D4D-379DB1BE665F}" srcOrd="0" destOrd="0" presId="urn:microsoft.com/office/officeart/2005/8/layout/radial3"/>
    <dgm:cxn modelId="{0DCADBE1-6B2C-48CF-90D9-A1090A0FA6DE}" type="presParOf" srcId="{27643ADC-851A-4EE5-BCCA-11DEA09C277D}" destId="{54B65423-6007-4E73-9C7E-E16192D77267}" srcOrd="0" destOrd="0" presId="urn:microsoft.com/office/officeart/2005/8/layout/radial3"/>
    <dgm:cxn modelId="{E4EC1A31-30C7-430A-BF47-7DF85F32788A}" type="presParOf" srcId="{54B65423-6007-4E73-9C7E-E16192D77267}" destId="{1542B7EB-BB5D-4B13-95D4-9869A66CB92D}" srcOrd="0" destOrd="0" presId="urn:microsoft.com/office/officeart/2005/8/layout/radial3"/>
    <dgm:cxn modelId="{AAF504E8-AA6B-4603-9D87-4C03D161B7D3}" type="presParOf" srcId="{54B65423-6007-4E73-9C7E-E16192D77267}" destId="{68AA5D7B-7A74-4378-B936-90552F705E92}" srcOrd="1" destOrd="0" presId="urn:microsoft.com/office/officeart/2005/8/layout/radial3"/>
    <dgm:cxn modelId="{2B9F2E84-1E29-4DA5-99E2-49EB050391F3}" type="presParOf" srcId="{54B65423-6007-4E73-9C7E-E16192D77267}" destId="{BA84C8F1-8DC6-46C7-A023-DE90EF9FE8DA}" srcOrd="2" destOrd="0" presId="urn:microsoft.com/office/officeart/2005/8/layout/radial3"/>
    <dgm:cxn modelId="{CAAAB24E-6A54-476F-8795-E9BC0EC17BBC}" type="presParOf" srcId="{54B65423-6007-4E73-9C7E-E16192D77267}" destId="{72D10B7D-2B38-48AB-9D4D-379DB1BE665F}" srcOrd="3" destOrd="0" presId="urn:microsoft.com/office/officeart/2005/8/layout/radial3"/>
    <dgm:cxn modelId="{2C9A1E95-D4A6-455A-AC98-175E752564D2}" type="presParOf" srcId="{54B65423-6007-4E73-9C7E-E16192D77267}" destId="{4035EAFE-3F20-4318-9728-0BF877F419C6}" srcOrd="4" destOrd="0" presId="urn:microsoft.com/office/officeart/2005/8/layout/radial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F1F14E-F24A-8249-AA42-F94E5F78B952}" type="doc">
      <dgm:prSet loTypeId="urn:microsoft.com/office/officeart/2005/8/layout/venn3" loCatId="cycle" qsTypeId="urn:microsoft.com/office/officeart/2005/8/quickstyle/simple4" qsCatId="simple" csTypeId="urn:microsoft.com/office/officeart/2005/8/colors/accent1_2" csCatId="accent1" phldr="1"/>
      <dgm:spPr/>
      <dgm:t>
        <a:bodyPr/>
        <a:lstStyle/>
        <a:p>
          <a:endParaRPr lang="en-US"/>
        </a:p>
      </dgm:t>
    </dgm:pt>
    <dgm:pt modelId="{14333E5F-8E1C-5A4F-AE3E-9528D871F089}">
      <dgm:prSet phldrT="[Text]" custT="1"/>
      <dgm:spPr>
        <a:solidFill>
          <a:srgbClr val="B1CBE5"/>
        </a:solidFill>
      </dgm:spPr>
      <dgm:t>
        <a:bodyPr/>
        <a:lstStyle/>
        <a:p>
          <a:r>
            <a:rPr lang="en-US" sz="1500" dirty="0"/>
            <a:t>Scope</a:t>
          </a:r>
          <a:endParaRPr lang="en-US" sz="1000" dirty="0"/>
        </a:p>
      </dgm:t>
    </dgm:pt>
    <dgm:pt modelId="{85100169-8EBE-254E-8BCA-CF19D3E89DE2}" type="parTrans" cxnId="{34170E5C-B931-E742-ABDD-D38E00A1FD7A}">
      <dgm:prSet/>
      <dgm:spPr/>
      <dgm:t>
        <a:bodyPr/>
        <a:lstStyle/>
        <a:p>
          <a:endParaRPr lang="en-US"/>
        </a:p>
      </dgm:t>
    </dgm:pt>
    <dgm:pt modelId="{1E19AB67-D484-5544-BEBD-E3B2FA35BEDE}" type="sibTrans" cxnId="{34170E5C-B931-E742-ABDD-D38E00A1FD7A}">
      <dgm:prSet/>
      <dgm:spPr/>
      <dgm:t>
        <a:bodyPr/>
        <a:lstStyle/>
        <a:p>
          <a:endParaRPr lang="en-US"/>
        </a:p>
      </dgm:t>
    </dgm:pt>
    <dgm:pt modelId="{0F991C17-DC01-A44A-86BE-7024A3D71DB4}">
      <dgm:prSet phldrT="[Text]"/>
      <dgm:spPr>
        <a:solidFill>
          <a:srgbClr val="B1CBE5"/>
        </a:solidFill>
      </dgm:spPr>
      <dgm:t>
        <a:bodyPr/>
        <a:lstStyle/>
        <a:p>
          <a:r>
            <a:rPr lang="en-US" dirty="0"/>
            <a:t>Design</a:t>
          </a:r>
        </a:p>
      </dgm:t>
    </dgm:pt>
    <dgm:pt modelId="{ECB1A3F8-E1F2-0946-851F-BA3F9BCC486A}" type="parTrans" cxnId="{704E286E-A90A-EC4F-9842-7CCBDE889984}">
      <dgm:prSet/>
      <dgm:spPr/>
      <dgm:t>
        <a:bodyPr/>
        <a:lstStyle/>
        <a:p>
          <a:endParaRPr lang="en-US"/>
        </a:p>
      </dgm:t>
    </dgm:pt>
    <dgm:pt modelId="{E8AE4DAC-8F18-0C4F-BAF0-576D857D0484}" type="sibTrans" cxnId="{704E286E-A90A-EC4F-9842-7CCBDE889984}">
      <dgm:prSet/>
      <dgm:spPr/>
      <dgm:t>
        <a:bodyPr/>
        <a:lstStyle/>
        <a:p>
          <a:endParaRPr lang="en-US"/>
        </a:p>
      </dgm:t>
    </dgm:pt>
    <dgm:pt modelId="{25EA45C5-EB2B-D249-A7AF-EDC3F0502A12}">
      <dgm:prSet phldrT="[Text]"/>
      <dgm:spPr>
        <a:solidFill>
          <a:srgbClr val="B1CBE5"/>
        </a:solidFill>
      </dgm:spPr>
      <dgm:t>
        <a:bodyPr/>
        <a:lstStyle/>
        <a:p>
          <a:r>
            <a:rPr lang="en-US" dirty="0"/>
            <a:t>Prototype</a:t>
          </a:r>
        </a:p>
      </dgm:t>
    </dgm:pt>
    <dgm:pt modelId="{8F828D7D-9A46-1540-AC69-287DB41F144C}" type="parTrans" cxnId="{BDAE073E-0833-8C43-8E7A-C0E9AB4B847B}">
      <dgm:prSet/>
      <dgm:spPr/>
      <dgm:t>
        <a:bodyPr/>
        <a:lstStyle/>
        <a:p>
          <a:endParaRPr lang="en-US"/>
        </a:p>
      </dgm:t>
    </dgm:pt>
    <dgm:pt modelId="{A2A60D69-BC4A-E14F-983D-15E4C9B151F0}" type="sibTrans" cxnId="{BDAE073E-0833-8C43-8E7A-C0E9AB4B847B}">
      <dgm:prSet/>
      <dgm:spPr/>
      <dgm:t>
        <a:bodyPr/>
        <a:lstStyle/>
        <a:p>
          <a:endParaRPr lang="en-US"/>
        </a:p>
      </dgm:t>
    </dgm:pt>
    <dgm:pt modelId="{02F13513-C10C-5D45-925E-0B577E0A1007}">
      <dgm:prSet phldrT="[Text]"/>
      <dgm:spPr>
        <a:solidFill>
          <a:srgbClr val="B1CBE5"/>
        </a:solidFill>
      </dgm:spPr>
      <dgm:t>
        <a:bodyPr/>
        <a:lstStyle/>
        <a:p>
          <a:r>
            <a:rPr lang="en-US" dirty="0"/>
            <a:t>Beta Test  Services</a:t>
          </a:r>
        </a:p>
      </dgm:t>
    </dgm:pt>
    <dgm:pt modelId="{52FC2E49-1262-DD41-BFBD-F1F843E5247A}" type="parTrans" cxnId="{53DD2A7A-3213-3F44-80AA-A72A8D2273D6}">
      <dgm:prSet/>
      <dgm:spPr/>
      <dgm:t>
        <a:bodyPr/>
        <a:lstStyle/>
        <a:p>
          <a:endParaRPr lang="en-US"/>
        </a:p>
      </dgm:t>
    </dgm:pt>
    <dgm:pt modelId="{3D2E446D-FB92-B14C-8E1B-DEC4FA48696E}" type="sibTrans" cxnId="{53DD2A7A-3213-3F44-80AA-A72A8D2273D6}">
      <dgm:prSet/>
      <dgm:spPr/>
      <dgm:t>
        <a:bodyPr/>
        <a:lstStyle/>
        <a:p>
          <a:endParaRPr lang="en-US"/>
        </a:p>
      </dgm:t>
    </dgm:pt>
    <dgm:pt modelId="{C95B8D8A-E772-334B-9564-B8254735CEEC}">
      <dgm:prSet/>
      <dgm:spPr>
        <a:solidFill>
          <a:srgbClr val="B1CBE5"/>
        </a:solidFill>
      </dgm:spPr>
      <dgm:t>
        <a:bodyPr/>
        <a:lstStyle/>
        <a:p>
          <a:r>
            <a:rPr lang="en-US" dirty="0"/>
            <a:t>Launch &amp; Iterate</a:t>
          </a:r>
        </a:p>
      </dgm:t>
    </dgm:pt>
    <dgm:pt modelId="{6CC8166F-BDDA-644E-AEEA-FC1DB04F2C25}" type="parTrans" cxnId="{E0F16BF8-6CD4-754D-9A58-FA5ECD729DF0}">
      <dgm:prSet/>
      <dgm:spPr/>
      <dgm:t>
        <a:bodyPr/>
        <a:lstStyle/>
        <a:p>
          <a:endParaRPr lang="en-US"/>
        </a:p>
      </dgm:t>
    </dgm:pt>
    <dgm:pt modelId="{1AC163C1-E570-7B4D-B240-27D2B5B245D2}" type="sibTrans" cxnId="{E0F16BF8-6CD4-754D-9A58-FA5ECD729DF0}">
      <dgm:prSet/>
      <dgm:spPr/>
      <dgm:t>
        <a:bodyPr/>
        <a:lstStyle/>
        <a:p>
          <a:endParaRPr lang="en-US"/>
        </a:p>
      </dgm:t>
    </dgm:pt>
    <dgm:pt modelId="{31425466-ADCF-5E4A-8A2A-F769D12C2A06}" type="pres">
      <dgm:prSet presAssocID="{DCF1F14E-F24A-8249-AA42-F94E5F78B952}" presName="Name0" presStyleCnt="0">
        <dgm:presLayoutVars>
          <dgm:dir/>
          <dgm:resizeHandles val="exact"/>
        </dgm:presLayoutVars>
      </dgm:prSet>
      <dgm:spPr/>
    </dgm:pt>
    <dgm:pt modelId="{BFA25938-FCDB-A645-8DA1-7FC8ED2FF8EB}" type="pres">
      <dgm:prSet presAssocID="{14333E5F-8E1C-5A4F-AE3E-9528D871F089}" presName="Name5" presStyleLbl="vennNode1" presStyleIdx="0" presStyleCnt="5">
        <dgm:presLayoutVars>
          <dgm:bulletEnabled val="1"/>
        </dgm:presLayoutVars>
      </dgm:prSet>
      <dgm:spPr/>
    </dgm:pt>
    <dgm:pt modelId="{EA6943DA-662E-4545-AA2E-99F0029818AD}" type="pres">
      <dgm:prSet presAssocID="{1E19AB67-D484-5544-BEBD-E3B2FA35BEDE}" presName="space" presStyleCnt="0"/>
      <dgm:spPr/>
    </dgm:pt>
    <dgm:pt modelId="{0F900DFE-E379-8448-BA67-B2B7FAADFF95}" type="pres">
      <dgm:prSet presAssocID="{0F991C17-DC01-A44A-86BE-7024A3D71DB4}" presName="Name5" presStyleLbl="vennNode1" presStyleIdx="1" presStyleCnt="5">
        <dgm:presLayoutVars>
          <dgm:bulletEnabled val="1"/>
        </dgm:presLayoutVars>
      </dgm:prSet>
      <dgm:spPr/>
    </dgm:pt>
    <dgm:pt modelId="{1F55F2B8-6D47-D748-A8E8-9A24F3232BC5}" type="pres">
      <dgm:prSet presAssocID="{E8AE4DAC-8F18-0C4F-BAF0-576D857D0484}" presName="space" presStyleCnt="0"/>
      <dgm:spPr/>
    </dgm:pt>
    <dgm:pt modelId="{EE11F8B3-D44D-2F43-9126-07B11683121B}" type="pres">
      <dgm:prSet presAssocID="{25EA45C5-EB2B-D249-A7AF-EDC3F0502A12}" presName="Name5" presStyleLbl="vennNode1" presStyleIdx="2" presStyleCnt="5" custLinFactNeighborX="588" custLinFactNeighborY="2109">
        <dgm:presLayoutVars>
          <dgm:bulletEnabled val="1"/>
        </dgm:presLayoutVars>
      </dgm:prSet>
      <dgm:spPr/>
    </dgm:pt>
    <dgm:pt modelId="{2A8D9BA6-80D8-5343-8898-E7E7321463E2}" type="pres">
      <dgm:prSet presAssocID="{A2A60D69-BC4A-E14F-983D-15E4C9B151F0}" presName="space" presStyleCnt="0"/>
      <dgm:spPr/>
    </dgm:pt>
    <dgm:pt modelId="{4E01AAEA-9099-A740-8D09-1ECD139BFCD0}" type="pres">
      <dgm:prSet presAssocID="{02F13513-C10C-5D45-925E-0B577E0A1007}" presName="Name5" presStyleLbl="vennNode1" presStyleIdx="3" presStyleCnt="5">
        <dgm:presLayoutVars>
          <dgm:bulletEnabled val="1"/>
        </dgm:presLayoutVars>
      </dgm:prSet>
      <dgm:spPr/>
    </dgm:pt>
    <dgm:pt modelId="{43BA0F2B-2C5A-C14A-BB6D-0427DCC7BAB1}" type="pres">
      <dgm:prSet presAssocID="{3D2E446D-FB92-B14C-8E1B-DEC4FA48696E}" presName="space" presStyleCnt="0"/>
      <dgm:spPr/>
    </dgm:pt>
    <dgm:pt modelId="{6D5E79F6-A281-DC4C-89CC-603CD38DD288}" type="pres">
      <dgm:prSet presAssocID="{C95B8D8A-E772-334B-9564-B8254735CEEC}" presName="Name5" presStyleLbl="vennNode1" presStyleIdx="4" presStyleCnt="5">
        <dgm:presLayoutVars>
          <dgm:bulletEnabled val="1"/>
        </dgm:presLayoutVars>
      </dgm:prSet>
      <dgm:spPr/>
    </dgm:pt>
  </dgm:ptLst>
  <dgm:cxnLst>
    <dgm:cxn modelId="{6CC53626-CF40-F044-969E-8E180A13B0DB}" type="presOf" srcId="{02F13513-C10C-5D45-925E-0B577E0A1007}" destId="{4E01AAEA-9099-A740-8D09-1ECD139BFCD0}" srcOrd="0" destOrd="0" presId="urn:microsoft.com/office/officeart/2005/8/layout/venn3"/>
    <dgm:cxn modelId="{BDAE073E-0833-8C43-8E7A-C0E9AB4B847B}" srcId="{DCF1F14E-F24A-8249-AA42-F94E5F78B952}" destId="{25EA45C5-EB2B-D249-A7AF-EDC3F0502A12}" srcOrd="2" destOrd="0" parTransId="{8F828D7D-9A46-1540-AC69-287DB41F144C}" sibTransId="{A2A60D69-BC4A-E14F-983D-15E4C9B151F0}"/>
    <dgm:cxn modelId="{34170E5C-B931-E742-ABDD-D38E00A1FD7A}" srcId="{DCF1F14E-F24A-8249-AA42-F94E5F78B952}" destId="{14333E5F-8E1C-5A4F-AE3E-9528D871F089}" srcOrd="0" destOrd="0" parTransId="{85100169-8EBE-254E-8BCA-CF19D3E89DE2}" sibTransId="{1E19AB67-D484-5544-BEBD-E3B2FA35BEDE}"/>
    <dgm:cxn modelId="{F7511F4D-CD2E-2742-93E5-343ADE717B20}" type="presOf" srcId="{C95B8D8A-E772-334B-9564-B8254735CEEC}" destId="{6D5E79F6-A281-DC4C-89CC-603CD38DD288}" srcOrd="0" destOrd="0" presId="urn:microsoft.com/office/officeart/2005/8/layout/venn3"/>
    <dgm:cxn modelId="{704E286E-A90A-EC4F-9842-7CCBDE889984}" srcId="{DCF1F14E-F24A-8249-AA42-F94E5F78B952}" destId="{0F991C17-DC01-A44A-86BE-7024A3D71DB4}" srcOrd="1" destOrd="0" parTransId="{ECB1A3F8-E1F2-0946-851F-BA3F9BCC486A}" sibTransId="{E8AE4DAC-8F18-0C4F-BAF0-576D857D0484}"/>
    <dgm:cxn modelId="{53DD2A7A-3213-3F44-80AA-A72A8D2273D6}" srcId="{DCF1F14E-F24A-8249-AA42-F94E5F78B952}" destId="{02F13513-C10C-5D45-925E-0B577E0A1007}" srcOrd="3" destOrd="0" parTransId="{52FC2E49-1262-DD41-BFBD-F1F843E5247A}" sibTransId="{3D2E446D-FB92-B14C-8E1B-DEC4FA48696E}"/>
    <dgm:cxn modelId="{1409FC7B-00C3-9948-8BE5-7CFCC09E35D5}" type="presOf" srcId="{DCF1F14E-F24A-8249-AA42-F94E5F78B952}" destId="{31425466-ADCF-5E4A-8A2A-F769D12C2A06}" srcOrd="0" destOrd="0" presId="urn:microsoft.com/office/officeart/2005/8/layout/venn3"/>
    <dgm:cxn modelId="{BA2AF7C4-DE12-1E42-80BC-1E042031A0BA}" type="presOf" srcId="{0F991C17-DC01-A44A-86BE-7024A3D71DB4}" destId="{0F900DFE-E379-8448-BA67-B2B7FAADFF95}" srcOrd="0" destOrd="0" presId="urn:microsoft.com/office/officeart/2005/8/layout/venn3"/>
    <dgm:cxn modelId="{23A01ACB-ECDD-1943-88BD-29DC9B15FDB6}" type="presOf" srcId="{14333E5F-8E1C-5A4F-AE3E-9528D871F089}" destId="{BFA25938-FCDB-A645-8DA1-7FC8ED2FF8EB}" srcOrd="0" destOrd="0" presId="urn:microsoft.com/office/officeart/2005/8/layout/venn3"/>
    <dgm:cxn modelId="{455689D6-70D0-C24A-949B-C45E48003AF9}" type="presOf" srcId="{25EA45C5-EB2B-D249-A7AF-EDC3F0502A12}" destId="{EE11F8B3-D44D-2F43-9126-07B11683121B}" srcOrd="0" destOrd="0" presId="urn:microsoft.com/office/officeart/2005/8/layout/venn3"/>
    <dgm:cxn modelId="{E0F16BF8-6CD4-754D-9A58-FA5ECD729DF0}" srcId="{DCF1F14E-F24A-8249-AA42-F94E5F78B952}" destId="{C95B8D8A-E772-334B-9564-B8254735CEEC}" srcOrd="4" destOrd="0" parTransId="{6CC8166F-BDDA-644E-AEEA-FC1DB04F2C25}" sibTransId="{1AC163C1-E570-7B4D-B240-27D2B5B245D2}"/>
    <dgm:cxn modelId="{E5FC9AC8-979A-2445-A5E3-60A53CD3A77D}" type="presParOf" srcId="{31425466-ADCF-5E4A-8A2A-F769D12C2A06}" destId="{BFA25938-FCDB-A645-8DA1-7FC8ED2FF8EB}" srcOrd="0" destOrd="0" presId="urn:microsoft.com/office/officeart/2005/8/layout/venn3"/>
    <dgm:cxn modelId="{3FCE743E-027F-784D-9E03-B9512B617D7A}" type="presParOf" srcId="{31425466-ADCF-5E4A-8A2A-F769D12C2A06}" destId="{EA6943DA-662E-4545-AA2E-99F0029818AD}" srcOrd="1" destOrd="0" presId="urn:microsoft.com/office/officeart/2005/8/layout/venn3"/>
    <dgm:cxn modelId="{FA387AA2-4978-DB47-8DF3-A7CE8D6A88BA}" type="presParOf" srcId="{31425466-ADCF-5E4A-8A2A-F769D12C2A06}" destId="{0F900DFE-E379-8448-BA67-B2B7FAADFF95}" srcOrd="2" destOrd="0" presId="urn:microsoft.com/office/officeart/2005/8/layout/venn3"/>
    <dgm:cxn modelId="{36339E65-7931-8A4D-A5FC-B828EAC55004}" type="presParOf" srcId="{31425466-ADCF-5E4A-8A2A-F769D12C2A06}" destId="{1F55F2B8-6D47-D748-A8E8-9A24F3232BC5}" srcOrd="3" destOrd="0" presId="urn:microsoft.com/office/officeart/2005/8/layout/venn3"/>
    <dgm:cxn modelId="{27020F74-E2CF-0A42-A027-6FE453D8ED8B}" type="presParOf" srcId="{31425466-ADCF-5E4A-8A2A-F769D12C2A06}" destId="{EE11F8B3-D44D-2F43-9126-07B11683121B}" srcOrd="4" destOrd="0" presId="urn:microsoft.com/office/officeart/2005/8/layout/venn3"/>
    <dgm:cxn modelId="{2779EFE8-45B6-0941-B084-3ECA62272648}" type="presParOf" srcId="{31425466-ADCF-5E4A-8A2A-F769D12C2A06}" destId="{2A8D9BA6-80D8-5343-8898-E7E7321463E2}" srcOrd="5" destOrd="0" presId="urn:microsoft.com/office/officeart/2005/8/layout/venn3"/>
    <dgm:cxn modelId="{557E8A47-71BC-044B-B8C1-68E33617C811}" type="presParOf" srcId="{31425466-ADCF-5E4A-8A2A-F769D12C2A06}" destId="{4E01AAEA-9099-A740-8D09-1ECD139BFCD0}" srcOrd="6" destOrd="0" presId="urn:microsoft.com/office/officeart/2005/8/layout/venn3"/>
    <dgm:cxn modelId="{6A483233-5D41-F84E-AF3E-B2695A65D056}" type="presParOf" srcId="{31425466-ADCF-5E4A-8A2A-F769D12C2A06}" destId="{43BA0F2B-2C5A-C14A-BB6D-0427DCC7BAB1}" srcOrd="7" destOrd="0" presId="urn:microsoft.com/office/officeart/2005/8/layout/venn3"/>
    <dgm:cxn modelId="{CAAE29E1-61FB-894C-A976-237E133D97E7}" type="presParOf" srcId="{31425466-ADCF-5E4A-8A2A-F769D12C2A06}" destId="{6D5E79F6-A281-DC4C-89CC-603CD38DD288}"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2B7EB-BB5D-4B13-95D4-9869A66CB92D}">
      <dsp:nvSpPr>
        <dsp:cNvPr id="0" name=""/>
        <dsp:cNvSpPr/>
      </dsp:nvSpPr>
      <dsp:spPr>
        <a:xfrm>
          <a:off x="1722565" y="1064081"/>
          <a:ext cx="2650869" cy="2650869"/>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solidFill>
              <a:schemeClr val="bg1"/>
            </a:solidFill>
          </a:endParaRPr>
        </a:p>
      </dsp:txBody>
      <dsp:txXfrm>
        <a:off x="2110776" y="1452292"/>
        <a:ext cx="1874447" cy="1874447"/>
      </dsp:txXfrm>
    </dsp:sp>
    <dsp:sp modelId="{68AA5D7B-7A74-4378-B936-90552F705E92}">
      <dsp:nvSpPr>
        <dsp:cNvPr id="0" name=""/>
        <dsp:cNvSpPr/>
      </dsp:nvSpPr>
      <dsp:spPr>
        <a:xfrm>
          <a:off x="2367011" y="261901"/>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Family</a:t>
          </a:r>
        </a:p>
      </dsp:txBody>
      <dsp:txXfrm>
        <a:off x="2561116" y="456006"/>
        <a:ext cx="937224" cy="937224"/>
      </dsp:txXfrm>
    </dsp:sp>
    <dsp:sp modelId="{BA84C8F1-8DC6-46C7-A023-DE90EF9FE8DA}">
      <dsp:nvSpPr>
        <dsp:cNvPr id="0" name=""/>
        <dsp:cNvSpPr/>
      </dsp:nvSpPr>
      <dsp:spPr>
        <a:xfrm>
          <a:off x="3918622" y="1726799"/>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Ownership</a:t>
          </a:r>
        </a:p>
      </dsp:txBody>
      <dsp:txXfrm>
        <a:off x="4112727" y="1920904"/>
        <a:ext cx="937224" cy="937224"/>
      </dsp:txXfrm>
    </dsp:sp>
    <dsp:sp modelId="{72D10B7D-2B38-48AB-9D4D-379DB1BE665F}">
      <dsp:nvSpPr>
        <dsp:cNvPr id="0" name=""/>
        <dsp:cNvSpPr/>
      </dsp:nvSpPr>
      <dsp:spPr>
        <a:xfrm>
          <a:off x="2367006" y="3130182"/>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Service Types</a:t>
          </a:r>
        </a:p>
      </dsp:txBody>
      <dsp:txXfrm>
        <a:off x="2561111" y="3324287"/>
        <a:ext cx="937224" cy="937224"/>
      </dsp:txXfrm>
    </dsp:sp>
    <dsp:sp modelId="{4035EAFE-3F20-4318-9728-0BF877F419C6}">
      <dsp:nvSpPr>
        <dsp:cNvPr id="0" name=""/>
        <dsp:cNvSpPr/>
      </dsp:nvSpPr>
      <dsp:spPr>
        <a:xfrm>
          <a:off x="820299" y="1726799"/>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Service Level</a:t>
          </a:r>
        </a:p>
      </dsp:txBody>
      <dsp:txXfrm>
        <a:off x="1014404" y="1920904"/>
        <a:ext cx="937224" cy="937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2B7EB-BB5D-4B13-95D4-9869A66CB92D}">
      <dsp:nvSpPr>
        <dsp:cNvPr id="0" name=""/>
        <dsp:cNvSpPr/>
      </dsp:nvSpPr>
      <dsp:spPr>
        <a:xfrm>
          <a:off x="1722565" y="1064081"/>
          <a:ext cx="2650869" cy="2650869"/>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solidFill>
              <a:schemeClr val="bg1"/>
            </a:solidFill>
          </a:endParaRPr>
        </a:p>
      </dsp:txBody>
      <dsp:txXfrm>
        <a:off x="2110776" y="1452292"/>
        <a:ext cx="1874447" cy="1874447"/>
      </dsp:txXfrm>
    </dsp:sp>
    <dsp:sp modelId="{68AA5D7B-7A74-4378-B936-90552F705E92}">
      <dsp:nvSpPr>
        <dsp:cNvPr id="0" name=""/>
        <dsp:cNvSpPr/>
      </dsp:nvSpPr>
      <dsp:spPr>
        <a:xfrm>
          <a:off x="2385282" y="375724"/>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Investments</a:t>
          </a:r>
        </a:p>
      </dsp:txBody>
      <dsp:txXfrm>
        <a:off x="2579387" y="569829"/>
        <a:ext cx="937224" cy="937224"/>
      </dsp:txXfrm>
    </dsp:sp>
    <dsp:sp modelId="{BA84C8F1-8DC6-46C7-A023-DE90EF9FE8DA}">
      <dsp:nvSpPr>
        <dsp:cNvPr id="0" name=""/>
        <dsp:cNvSpPr/>
      </dsp:nvSpPr>
      <dsp:spPr>
        <a:xfrm>
          <a:off x="3902051" y="1702924"/>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Structuring</a:t>
          </a:r>
        </a:p>
      </dsp:txBody>
      <dsp:txXfrm>
        <a:off x="4096156" y="1897029"/>
        <a:ext cx="937224" cy="937224"/>
      </dsp:txXfrm>
    </dsp:sp>
    <dsp:sp modelId="{72D10B7D-2B38-48AB-9D4D-379DB1BE665F}">
      <dsp:nvSpPr>
        <dsp:cNvPr id="0" name=""/>
        <dsp:cNvSpPr/>
      </dsp:nvSpPr>
      <dsp:spPr>
        <a:xfrm>
          <a:off x="2385282" y="3088006"/>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Businesses</a:t>
          </a:r>
        </a:p>
      </dsp:txBody>
      <dsp:txXfrm>
        <a:off x="2579387" y="3282111"/>
        <a:ext cx="937224" cy="937224"/>
      </dsp:txXfrm>
    </dsp:sp>
    <dsp:sp modelId="{4035EAFE-3F20-4318-9728-0BF877F419C6}">
      <dsp:nvSpPr>
        <dsp:cNvPr id="0" name=""/>
        <dsp:cNvSpPr/>
      </dsp:nvSpPr>
      <dsp:spPr>
        <a:xfrm>
          <a:off x="951042" y="1702916"/>
          <a:ext cx="1325434" cy="1325434"/>
        </a:xfrm>
        <a:prstGeom prst="ellipse">
          <a:avLst/>
        </a:prstGeom>
        <a:solidFill>
          <a:schemeClr val="accent1">
            <a:lumMod val="20000"/>
            <a:lumOff val="8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Operations</a:t>
          </a:r>
        </a:p>
      </dsp:txBody>
      <dsp:txXfrm>
        <a:off x="1145147" y="1897021"/>
        <a:ext cx="937224" cy="9372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25938-FCDB-A645-8DA1-7FC8ED2FF8EB}">
      <dsp:nvSpPr>
        <dsp:cNvPr id="0" name=""/>
        <dsp:cNvSpPr/>
      </dsp:nvSpPr>
      <dsp:spPr>
        <a:xfrm>
          <a:off x="744" y="901103"/>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Scope</a:t>
          </a:r>
          <a:endParaRPr lang="en-US" sz="1000" kern="1200" dirty="0"/>
        </a:p>
      </dsp:txBody>
      <dsp:txXfrm>
        <a:off x="213249" y="1113608"/>
        <a:ext cx="1026064" cy="1026064"/>
      </dsp:txXfrm>
    </dsp:sp>
    <dsp:sp modelId="{0F900DFE-E379-8448-BA67-B2B7FAADFF95}">
      <dsp:nvSpPr>
        <dsp:cNvPr id="0" name=""/>
        <dsp:cNvSpPr/>
      </dsp:nvSpPr>
      <dsp:spPr>
        <a:xfrm>
          <a:off x="1161603" y="901103"/>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Design</a:t>
          </a:r>
        </a:p>
      </dsp:txBody>
      <dsp:txXfrm>
        <a:off x="1374108" y="1113608"/>
        <a:ext cx="1026064" cy="1026064"/>
      </dsp:txXfrm>
    </dsp:sp>
    <dsp:sp modelId="{EE11F8B3-D44D-2F43-9126-07B11683121B}">
      <dsp:nvSpPr>
        <dsp:cNvPr id="0" name=""/>
        <dsp:cNvSpPr/>
      </dsp:nvSpPr>
      <dsp:spPr>
        <a:xfrm>
          <a:off x="2324169" y="931706"/>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Prototype</a:t>
          </a:r>
        </a:p>
      </dsp:txBody>
      <dsp:txXfrm>
        <a:off x="2536674" y="1144211"/>
        <a:ext cx="1026064" cy="1026064"/>
      </dsp:txXfrm>
    </dsp:sp>
    <dsp:sp modelId="{4E01AAEA-9099-A740-8D09-1ECD139BFCD0}">
      <dsp:nvSpPr>
        <dsp:cNvPr id="0" name=""/>
        <dsp:cNvSpPr/>
      </dsp:nvSpPr>
      <dsp:spPr>
        <a:xfrm>
          <a:off x="3483322" y="901103"/>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Beta Test  Services</a:t>
          </a:r>
        </a:p>
      </dsp:txBody>
      <dsp:txXfrm>
        <a:off x="3695827" y="1113608"/>
        <a:ext cx="1026064" cy="1026064"/>
      </dsp:txXfrm>
    </dsp:sp>
    <dsp:sp modelId="{6D5E79F6-A281-DC4C-89CC-603CD38DD288}">
      <dsp:nvSpPr>
        <dsp:cNvPr id="0" name=""/>
        <dsp:cNvSpPr/>
      </dsp:nvSpPr>
      <dsp:spPr>
        <a:xfrm>
          <a:off x="4644181" y="901103"/>
          <a:ext cx="1451074" cy="1451074"/>
        </a:xfrm>
        <a:prstGeom prst="ellipse">
          <a:avLst/>
        </a:prstGeom>
        <a:solidFill>
          <a:srgbClr val="B1CBE5"/>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79857" tIns="19050" rIns="79857" bIns="19050" numCol="1" spcCol="1270" anchor="ctr" anchorCtr="0">
          <a:noAutofit/>
        </a:bodyPr>
        <a:lstStyle/>
        <a:p>
          <a:pPr marL="0" lvl="0" indent="0" algn="ctr" defTabSz="666750">
            <a:lnSpc>
              <a:spcPct val="90000"/>
            </a:lnSpc>
            <a:spcBef>
              <a:spcPct val="0"/>
            </a:spcBef>
            <a:spcAft>
              <a:spcPct val="35000"/>
            </a:spcAft>
            <a:buNone/>
          </a:pPr>
          <a:r>
            <a:rPr lang="en-US" sz="1500" kern="1200" dirty="0"/>
            <a:t>Launch &amp; Iterate</a:t>
          </a:r>
        </a:p>
      </dsp:txBody>
      <dsp:txXfrm>
        <a:off x="4856686" y="1113608"/>
        <a:ext cx="1026064" cy="102606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9F877BC-39B9-4650-B608-21B32E80B94A}" type="datetimeFigureOut">
              <a:rPr lang="en-US" smtClean="0"/>
              <a:t>6/21/2023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009F86C-6528-4C13-A567-1EAFB0193B29}" type="slidenum">
              <a:rPr lang="en-US" smtClean="0"/>
              <a:t>‹#›</a:t>
            </a:fld>
            <a:endParaRPr lang="en-US"/>
          </a:p>
        </p:txBody>
      </p:sp>
    </p:spTree>
    <p:extLst>
      <p:ext uri="{BB962C8B-B14F-4D97-AF65-F5344CB8AC3E}">
        <p14:creationId xmlns:p14="http://schemas.microsoft.com/office/powerpoint/2010/main" val="1214268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1</a:t>
            </a:fld>
            <a:endParaRPr lang="en-US"/>
          </a:p>
        </p:txBody>
      </p:sp>
    </p:spTree>
    <p:extLst>
      <p:ext uri="{BB962C8B-B14F-4D97-AF65-F5344CB8AC3E}">
        <p14:creationId xmlns:p14="http://schemas.microsoft.com/office/powerpoint/2010/main" val="556149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2</a:t>
            </a:fld>
            <a:endParaRPr lang="en-US"/>
          </a:p>
        </p:txBody>
      </p:sp>
    </p:spTree>
    <p:extLst>
      <p:ext uri="{BB962C8B-B14F-4D97-AF65-F5344CB8AC3E}">
        <p14:creationId xmlns:p14="http://schemas.microsoft.com/office/powerpoint/2010/main" val="4096322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3</a:t>
            </a:fld>
            <a:endParaRPr lang="en-US"/>
          </a:p>
        </p:txBody>
      </p:sp>
    </p:spTree>
    <p:extLst>
      <p:ext uri="{BB962C8B-B14F-4D97-AF65-F5344CB8AC3E}">
        <p14:creationId xmlns:p14="http://schemas.microsoft.com/office/powerpoint/2010/main" val="3769662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Holistic lens to family member well-being</a:t>
            </a:r>
          </a:p>
          <a:p>
            <a:r>
              <a:rPr lang="en-US" dirty="0"/>
              <a:t>Services that supports and sustains the lifestyle and complex financial and investment needs</a:t>
            </a:r>
          </a:p>
          <a:p>
            <a:endParaRPr lang="en-US" dirty="0"/>
          </a:p>
          <a:p>
            <a:r>
              <a:rPr lang="en-US" dirty="0"/>
              <a:t>Wealth continuity, integration and control</a:t>
            </a:r>
          </a:p>
          <a:p>
            <a:r>
              <a:rPr lang="en-US" dirty="0"/>
              <a:t>Owners to have more oversight, control and management of the wealth, estate, and planning</a:t>
            </a:r>
          </a:p>
          <a:p>
            <a:endParaRPr lang="en-US" dirty="0"/>
          </a:p>
          <a:p>
            <a:r>
              <a:rPr lang="en-US" dirty="0"/>
              <a:t>Risk mgt leave</a:t>
            </a:r>
          </a:p>
          <a:p>
            <a:endParaRPr lang="en-US" dirty="0"/>
          </a:p>
          <a:p>
            <a:r>
              <a:rPr lang="en-US" dirty="0"/>
              <a:t>A vehicle to grow family capital</a:t>
            </a:r>
          </a:p>
          <a:p>
            <a:r>
              <a:rPr lang="en-US" dirty="0"/>
              <a:t>Emphasis on family education, culture, and governance</a:t>
            </a:r>
          </a:p>
          <a:p>
            <a:endParaRPr lang="en-US" dirty="0"/>
          </a:p>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50996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6</a:t>
            </a:fld>
            <a:endParaRPr lang="en-US"/>
          </a:p>
        </p:txBody>
      </p:sp>
    </p:spTree>
    <p:extLst>
      <p:ext uri="{BB962C8B-B14F-4D97-AF65-F5344CB8AC3E}">
        <p14:creationId xmlns:p14="http://schemas.microsoft.com/office/powerpoint/2010/main" val="3288779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7</a:t>
            </a:fld>
            <a:endParaRPr lang="en-US"/>
          </a:p>
        </p:txBody>
      </p:sp>
    </p:spTree>
    <p:extLst>
      <p:ext uri="{BB962C8B-B14F-4D97-AF65-F5344CB8AC3E}">
        <p14:creationId xmlns:p14="http://schemas.microsoft.com/office/powerpoint/2010/main" val="190460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025382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4037827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3347548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1449824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574583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14</a:t>
            </a:fld>
            <a:endParaRPr lang="en-US"/>
          </a:p>
        </p:txBody>
      </p:sp>
    </p:spTree>
    <p:extLst>
      <p:ext uri="{BB962C8B-B14F-4D97-AF65-F5344CB8AC3E}">
        <p14:creationId xmlns:p14="http://schemas.microsoft.com/office/powerpoint/2010/main" val="2991221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23">
              <a:defRPr/>
            </a:pPr>
            <a:fld id="{9D59F634-BEAA-4727-801E-F7A13CF7735E}" type="slidenum">
              <a:rPr lang="en-US">
                <a:solidFill>
                  <a:prstClr val="black"/>
                </a:solidFill>
                <a:latin typeface="Calibri" panose="020F0502020204030204"/>
              </a:rPr>
              <a:pPr defTabSz="931723">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4159389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9426">
              <a:defRPr/>
            </a:pPr>
            <a:fld id="{9D59F634-BEAA-4727-801E-F7A13CF7735E}" type="slidenum">
              <a:rPr lang="en-US">
                <a:solidFill>
                  <a:prstClr val="black"/>
                </a:solidFill>
                <a:latin typeface="Calibri" panose="020F0502020204030204"/>
              </a:rPr>
              <a:pPr defTabSz="949426">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2115250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9426">
              <a:defRPr/>
            </a:pPr>
            <a:fld id="{9D59F634-BEAA-4727-801E-F7A13CF7735E}" type="slidenum">
              <a:rPr lang="en-US">
                <a:solidFill>
                  <a:prstClr val="black"/>
                </a:solidFill>
                <a:latin typeface="Calibri" panose="020F0502020204030204"/>
              </a:rPr>
              <a:pPr defTabSz="949426">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477270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7325" y="309563"/>
            <a:ext cx="3906838" cy="2930525"/>
          </a:xfrm>
        </p:spPr>
      </p:sp>
      <p:sp>
        <p:nvSpPr>
          <p:cNvPr id="3" name="Notes Placeholder 2"/>
          <p:cNvSpPr>
            <a:spLocks noGrp="1"/>
          </p:cNvSpPr>
          <p:nvPr>
            <p:ph type="body" idx="1"/>
          </p:nvPr>
        </p:nvSpPr>
        <p:spPr>
          <a:xfrm>
            <a:off x="716619" y="3478241"/>
            <a:ext cx="5732949" cy="3721466"/>
          </a:xfrm>
        </p:spPr>
        <p:txBody>
          <a:bodyPr/>
          <a:lstStyle/>
          <a:p>
            <a:pPr defTabSz="931774">
              <a:defRPr/>
            </a:pPr>
            <a:r>
              <a:rPr lang="en-US" b="1" dirty="0">
                <a:solidFill>
                  <a:schemeClr val="bg1"/>
                </a:solidFill>
              </a:rPr>
              <a:t>PROS BUILD</a:t>
            </a:r>
          </a:p>
          <a:p>
            <a:pPr marL="174708" indent="-174708">
              <a:spcBef>
                <a:spcPts val="306"/>
              </a:spcBef>
              <a:buFont typeface="Arial" panose="020B0604020202020204" pitchFamily="34" charset="0"/>
              <a:buChar char="•"/>
            </a:pPr>
            <a:r>
              <a:rPr lang="en-US" sz="1400" dirty="0"/>
              <a:t>Highest level of privacy and confidentiality</a:t>
            </a:r>
          </a:p>
          <a:p>
            <a:pPr marL="174708" indent="-174708">
              <a:spcBef>
                <a:spcPts val="306"/>
              </a:spcBef>
              <a:buFont typeface="Arial" panose="020B0604020202020204" pitchFamily="34" charset="0"/>
              <a:buChar char="•"/>
            </a:pPr>
            <a:r>
              <a:rPr lang="en-US" sz="1400" dirty="0"/>
              <a:t>Long-term personnel retention</a:t>
            </a:r>
          </a:p>
          <a:p>
            <a:pPr marL="174708" indent="-174708">
              <a:spcBef>
                <a:spcPts val="306"/>
              </a:spcBef>
              <a:buFont typeface="Arial" panose="020B0604020202020204" pitchFamily="34" charset="0"/>
              <a:buChar char="•"/>
            </a:pPr>
            <a:r>
              <a:rPr lang="en-US" sz="1400" dirty="0"/>
              <a:t>Personnel with insider knowledge </a:t>
            </a:r>
          </a:p>
          <a:p>
            <a:pPr marL="174708" indent="-174708">
              <a:spcBef>
                <a:spcPts val="306"/>
              </a:spcBef>
              <a:buFont typeface="Arial" panose="020B0604020202020204" pitchFamily="34" charset="0"/>
              <a:buChar char="•"/>
            </a:pPr>
            <a:r>
              <a:rPr lang="en-US" sz="1400" dirty="0"/>
              <a:t>Systems, policies, and procedures customized to family’s needs</a:t>
            </a:r>
          </a:p>
          <a:p>
            <a:pPr marL="174708" indent="-174708">
              <a:spcBef>
                <a:spcPts val="306"/>
              </a:spcBef>
              <a:buFont typeface="Arial" panose="020B0604020202020204" pitchFamily="34" charset="0"/>
              <a:buChar char="•"/>
            </a:pPr>
            <a:r>
              <a:rPr lang="en-US" sz="1400" dirty="0"/>
              <a:t>Greatest opportunity for hands-on family involvement</a:t>
            </a:r>
          </a:p>
          <a:p>
            <a:pPr defTabSz="931774">
              <a:defRPr/>
            </a:pPr>
            <a:r>
              <a:rPr lang="en-US" sz="1400" b="1" dirty="0">
                <a:solidFill>
                  <a:schemeClr val="bg1"/>
                </a:solidFill>
              </a:rPr>
              <a:t>PROS BUY</a:t>
            </a:r>
          </a:p>
          <a:p>
            <a:pPr marL="174708" indent="-174708">
              <a:buFont typeface="Arial" panose="020B0604020202020204" pitchFamily="34" charset="0"/>
              <a:buChar char="•"/>
            </a:pPr>
            <a:r>
              <a:rPr lang="en-US" sz="1400" dirty="0"/>
              <a:t>Specialized, top-notch personnel</a:t>
            </a:r>
          </a:p>
          <a:p>
            <a:pPr marL="174708" indent="-174708">
              <a:buFont typeface="Arial" panose="020B0604020202020204" pitchFamily="34" charset="0"/>
              <a:buChar char="•"/>
            </a:pPr>
            <a:r>
              <a:rPr lang="en-US" sz="1400" dirty="0"/>
              <a:t>Access to shared technology, techniques, or tools that might not be affordable or feasible on own</a:t>
            </a:r>
          </a:p>
          <a:p>
            <a:pPr marL="174708" indent="-174708">
              <a:buFont typeface="Arial" panose="020B0604020202020204" pitchFamily="34" charset="0"/>
              <a:buChar char="•"/>
            </a:pPr>
            <a:r>
              <a:rPr lang="en-US" sz="1400" dirty="0"/>
              <a:t>Client best practice knowledge  applied to guide the family</a:t>
            </a:r>
          </a:p>
          <a:p>
            <a:pPr marL="174708" indent="-174708">
              <a:buFont typeface="Arial" panose="020B0604020202020204" pitchFamily="34" charset="0"/>
              <a:buChar char="•"/>
            </a:pPr>
            <a:r>
              <a:rPr lang="en-US" sz="1400" dirty="0"/>
              <a:t>Cleary-defined scope of services</a:t>
            </a:r>
          </a:p>
          <a:p>
            <a:pPr defTabSz="931774">
              <a:defRPr/>
            </a:pPr>
            <a:r>
              <a:rPr lang="en-US" sz="1400" b="1" dirty="0">
                <a:solidFill>
                  <a:schemeClr val="bg1"/>
                </a:solidFill>
              </a:rPr>
              <a:t>CONS BUILD</a:t>
            </a:r>
          </a:p>
          <a:p>
            <a:pPr marL="174708" indent="-174708">
              <a:buFont typeface="Arial" panose="020B0604020202020204" pitchFamily="34" charset="0"/>
              <a:buChar char="•"/>
            </a:pPr>
            <a:r>
              <a:rPr lang="en-US" sz="1400" dirty="0"/>
              <a:t>Less agile in building capacity or downsizing</a:t>
            </a:r>
          </a:p>
          <a:p>
            <a:pPr marL="174708" indent="-174708">
              <a:buFont typeface="Arial" panose="020B0604020202020204" pitchFamily="34" charset="0"/>
              <a:buChar char="•"/>
            </a:pPr>
            <a:r>
              <a:rPr lang="en-US" sz="1400" dirty="0"/>
              <a:t>Steep learning curves or resistance to change by staff</a:t>
            </a:r>
          </a:p>
          <a:p>
            <a:pPr marL="174708" indent="-174708">
              <a:buFont typeface="Arial" panose="020B0604020202020204" pitchFamily="34" charset="0"/>
              <a:buChar char="•"/>
            </a:pPr>
            <a:r>
              <a:rPr lang="en-US" sz="1400" dirty="0"/>
              <a:t>Keeping current with technology and skills can be challenging - systems, financial investments, accounting, tax</a:t>
            </a:r>
          </a:p>
          <a:p>
            <a:pPr marL="174708" indent="-174708">
              <a:buFont typeface="Arial" panose="020B0604020202020204" pitchFamily="34" charset="0"/>
              <a:buChar char="•"/>
            </a:pPr>
            <a:r>
              <a:rPr lang="en-US" sz="1400" dirty="0"/>
              <a:t>Updating and maintaining</a:t>
            </a:r>
          </a:p>
          <a:p>
            <a:pPr defTabSz="931774">
              <a:defRPr/>
            </a:pPr>
            <a:r>
              <a:rPr lang="en-US" sz="1400" b="1" dirty="0">
                <a:solidFill>
                  <a:schemeClr val="bg1"/>
                </a:solidFill>
              </a:rPr>
              <a:t>CONS BUY</a:t>
            </a:r>
          </a:p>
          <a:p>
            <a:pPr marL="174708" indent="-174708">
              <a:spcBef>
                <a:spcPts val="306"/>
              </a:spcBef>
              <a:buFont typeface="Arial" panose="020B0604020202020204" pitchFamily="34" charset="0"/>
              <a:buChar char="•"/>
            </a:pPr>
            <a:r>
              <a:rPr lang="en-US" sz="1400" dirty="0"/>
              <a:t>Higher turnover </a:t>
            </a:r>
          </a:p>
          <a:p>
            <a:pPr marL="174708" indent="-174708">
              <a:spcBef>
                <a:spcPts val="306"/>
              </a:spcBef>
              <a:buFont typeface="Arial" panose="020B0604020202020204" pitchFamily="34" charset="0"/>
              <a:buChar char="•"/>
            </a:pPr>
            <a:r>
              <a:rPr lang="en-US" sz="1400" dirty="0"/>
              <a:t>Outsourced staffing costs may be higher</a:t>
            </a:r>
          </a:p>
          <a:p>
            <a:pPr marL="174708" indent="-174708">
              <a:spcBef>
                <a:spcPts val="306"/>
              </a:spcBef>
              <a:buFont typeface="Arial" panose="020B0604020202020204" pitchFamily="34" charset="0"/>
              <a:buChar char="•"/>
            </a:pPr>
            <a:r>
              <a:rPr lang="en-US" sz="1400" dirty="0"/>
              <a:t>Family may be pressured to use the operators’ preferred methods</a:t>
            </a:r>
          </a:p>
          <a:p>
            <a:pPr marL="174708" indent="-174708">
              <a:spcBef>
                <a:spcPts val="306"/>
              </a:spcBef>
              <a:buFont typeface="Arial" panose="020B0604020202020204" pitchFamily="34" charset="0"/>
              <a:buChar char="•"/>
            </a:pPr>
            <a:r>
              <a:rPr lang="en-US" sz="1400" dirty="0"/>
              <a:t>Outsourced professionals may feel less accountable or committed</a:t>
            </a:r>
          </a:p>
          <a:p>
            <a:pPr marL="174708" indent="-174708">
              <a:spcBef>
                <a:spcPts val="306"/>
              </a:spcBef>
              <a:buFont typeface="Arial" panose="020B0604020202020204" pitchFamily="34" charset="0"/>
              <a:buChar char="•"/>
            </a:pPr>
            <a:r>
              <a:rPr lang="en-US" sz="1400" dirty="0"/>
              <a:t>Rollups or changes in ownership</a:t>
            </a:r>
          </a:p>
          <a:p>
            <a:endParaRPr lang="en-US" dirty="0"/>
          </a:p>
          <a:p>
            <a:endParaRPr lang="en-US" dirty="0"/>
          </a:p>
        </p:txBody>
      </p:sp>
      <p:sp>
        <p:nvSpPr>
          <p:cNvPr id="4" name="Slide Number Placeholder 3"/>
          <p:cNvSpPr>
            <a:spLocks noGrp="1"/>
          </p:cNvSpPr>
          <p:nvPr>
            <p:ph type="sldNum" sz="quarter" idx="5"/>
          </p:nvPr>
        </p:nvSpPr>
        <p:spPr/>
        <p:txBody>
          <a:bodyPr/>
          <a:lstStyle/>
          <a:p>
            <a:pPr defTabSz="931774">
              <a:defRPr/>
            </a:pPr>
            <a:fld id="{9D59F634-BEAA-4727-801E-F7A13CF7735E}" type="slidenum">
              <a:rPr lang="en-US">
                <a:solidFill>
                  <a:prstClr val="black"/>
                </a:solidFill>
                <a:latin typeface="Calibri" panose="020F0502020204030204"/>
              </a:rPr>
              <a:pPr defTabSz="931774">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2818279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2557042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9426">
              <a:defRPr/>
            </a:pPr>
            <a:fld id="{97EEF660-268C-4078-921D-1FEFA0F09200}" type="slidenum">
              <a:rPr lang="en-US">
                <a:solidFill>
                  <a:prstClr val="black"/>
                </a:solidFill>
                <a:latin typeface="Calibri" panose="020F0502020204030204"/>
              </a:rPr>
              <a:pPr defTabSz="949426">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3345268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09F86C-6528-4C13-A567-1EAFB0193B29}" type="slidenum">
              <a:rPr lang="en-US" smtClean="0"/>
              <a:t>24</a:t>
            </a:fld>
            <a:endParaRPr lang="en-US"/>
          </a:p>
        </p:txBody>
      </p:sp>
    </p:spTree>
    <p:extLst>
      <p:ext uri="{BB962C8B-B14F-4D97-AF65-F5344CB8AC3E}">
        <p14:creationId xmlns:p14="http://schemas.microsoft.com/office/powerpoint/2010/main" val="1955676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rosplock.net/" TargetMode="External"/><Relationship Id="rId2" Type="http://schemas.openxmlformats.org/officeDocument/2006/relationships/hyperlink" Target="http://www.tamarindpartners.com/" TargetMode="External"/><Relationship Id="rId1" Type="http://schemas.openxmlformats.org/officeDocument/2006/relationships/slideMaster" Target="../slideMasters/slideMaster1.xml"/><Relationship Id="rId4" Type="http://schemas.openxmlformats.org/officeDocument/2006/relationships/hyperlink" Target="mailto:Kirby.Rosplock@TararindPartners.com"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P Agenda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209800" cy="400110"/>
          </a:xfrm>
          <a:prstGeom prst="rect">
            <a:avLst/>
          </a:prstGeom>
          <a:noFill/>
        </p:spPr>
        <p:txBody>
          <a:bodyPr wrap="square" rtlCol="0">
            <a:spAutoFit/>
          </a:bodyPr>
          <a:lstStyle/>
          <a:p>
            <a:r>
              <a:rPr lang="en-US" sz="2000" b="1" i="0" dirty="0">
                <a:solidFill>
                  <a:srgbClr val="2D5986"/>
                </a:solidFill>
                <a:latin typeface="+mj-lt"/>
                <a:ea typeface="Helvetica Neue" panose="02000503000000020004" pitchFamily="2" charset="0"/>
                <a:cs typeface="Helvetica Neue" panose="02000503000000020004" pitchFamily="2" charset="0"/>
              </a:rPr>
              <a:t>AGENDA</a:t>
            </a:r>
          </a:p>
        </p:txBody>
      </p:sp>
      <p:sp>
        <p:nvSpPr>
          <p:cNvPr id="27" name="Text Placeholder 26"/>
          <p:cNvSpPr>
            <a:spLocks noGrp="1"/>
          </p:cNvSpPr>
          <p:nvPr userDrawn="1">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Tree>
    <p:extLst>
      <p:ext uri="{BB962C8B-B14F-4D97-AF65-F5344CB8AC3E}">
        <p14:creationId xmlns:p14="http://schemas.microsoft.com/office/powerpoint/2010/main" val="181582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P Agenda Content">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209800" cy="400110"/>
          </a:xfrm>
          <a:prstGeom prst="rect">
            <a:avLst/>
          </a:prstGeom>
          <a:noFill/>
        </p:spPr>
        <p:txBody>
          <a:bodyPr wrap="square" rtlCol="0">
            <a:spAutoFit/>
          </a:bodyPr>
          <a:lstStyle/>
          <a:p>
            <a:r>
              <a:rPr lang="en-US" sz="2000" b="1" baseline="0" dirty="0">
                <a:solidFill>
                  <a:srgbClr val="2D5986"/>
                </a:solidFill>
                <a:latin typeface="+mj-lt"/>
                <a:ea typeface="Helvetica Neue" panose="02000503000000020004" pitchFamily="2" charset="0"/>
                <a:cs typeface="Helvetica Neue" panose="02000503000000020004" pitchFamily="2" charset="0"/>
              </a:rPr>
              <a:t>AGENDA</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5" name="Text Placeholder 4"/>
          <p:cNvSpPr>
            <a:spLocks noGrp="1"/>
          </p:cNvSpPr>
          <p:nvPr>
            <p:ph type="body" sz="quarter" idx="13" hasCustomPrompt="1"/>
          </p:nvPr>
        </p:nvSpPr>
        <p:spPr>
          <a:xfrm>
            <a:off x="2362200" y="457200"/>
            <a:ext cx="6248400" cy="4837316"/>
          </a:xfrm>
        </p:spPr>
        <p:txBody>
          <a:bodyPr/>
          <a:lstStyle>
            <a:lvl1pPr marL="0" indent="0">
              <a:buFont typeface="Arial" charset="0"/>
              <a:buNone/>
              <a:defRPr sz="1800" baseline="0">
                <a:solidFill>
                  <a:srgbClr val="336699"/>
                </a:solidFill>
                <a:latin typeface="+mn-lt"/>
                <a:ea typeface="Helvetica Neue" panose="02000503000000020004" pitchFamily="2" charset="0"/>
                <a:cs typeface="Helvetica Neue" panose="02000503000000020004" pitchFamily="2" charset="0"/>
              </a:defRPr>
            </a:lvl1pPr>
            <a:lvl2pPr marL="579438" indent="-234950">
              <a:lnSpc>
                <a:spcPct val="100000"/>
              </a:lnSpc>
              <a:tabLst/>
              <a:defRPr sz="1600" b="0" i="0" baseline="0">
                <a:solidFill>
                  <a:srgbClr val="666666"/>
                </a:solidFill>
                <a:latin typeface="+mn-lt"/>
                <a:ea typeface="Helvetica Neue" panose="02000503000000020004" pitchFamily="2" charset="0"/>
                <a:cs typeface="Helvetica Neue" panose="02000503000000020004" pitchFamily="2" charset="0"/>
              </a:defRPr>
            </a:lvl2pPr>
            <a:lvl3pPr marL="1200150" indent="-285750">
              <a:lnSpc>
                <a:spcPct val="100000"/>
              </a:lnSpc>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lnSpc>
                <a:spcPct val="100000"/>
              </a:lnSpc>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a:p>
            <a:pPr lvl="3"/>
            <a:endParaRPr lang="en-US" dirty="0"/>
          </a:p>
          <a:p>
            <a:pPr lvl="3"/>
            <a:endParaRPr lang="en-US" dirty="0"/>
          </a:p>
          <a:p>
            <a:pPr lvl="3"/>
            <a:endParaRPr lang="en-US" dirty="0"/>
          </a:p>
        </p:txBody>
      </p:sp>
    </p:spTree>
    <p:extLst>
      <p:ext uri="{BB962C8B-B14F-4D97-AF65-F5344CB8AC3E}">
        <p14:creationId xmlns:p14="http://schemas.microsoft.com/office/powerpoint/2010/main" val="315606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P Background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2098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BACKGROUND</a:t>
            </a:r>
          </a:p>
        </p:txBody>
      </p:sp>
      <p:sp>
        <p:nvSpPr>
          <p:cNvPr id="27" name="Text Placeholder 26"/>
          <p:cNvSpPr>
            <a:spLocks noGrp="1"/>
          </p:cNvSpPr>
          <p:nvPr userDrawn="1">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Tree>
    <p:extLst>
      <p:ext uri="{BB962C8B-B14F-4D97-AF65-F5344CB8AC3E}">
        <p14:creationId xmlns:p14="http://schemas.microsoft.com/office/powerpoint/2010/main" val="3430396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P Challeng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772400" y="6356351"/>
            <a:ext cx="742950" cy="365125"/>
          </a:xfrm>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0574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CHALLENGES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106803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P Goal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GOALS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2598382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P Typ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TYPES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3028429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P Best Practic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707886"/>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BEST PRACTICES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1667287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P Highlight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Neue" panose="02000503000000020004" pitchFamily="2" charset="0"/>
                <a:cs typeface="Helvetica Neue" panose="02000503000000020004" pitchFamily="2" charset="0"/>
              </a:rPr>
              <a:t>HIGHLIGHTS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Neue" panose="02000503000000020004" pitchFamily="2" charset="0"/>
                <a:cs typeface="Helvetica Neue" panose="02000503000000020004" pitchFamily="2"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184587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P Highlights Content">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6"/>
          <p:cNvSpPr>
            <a:spLocks noGrp="1"/>
          </p:cNvSpPr>
          <p:nvPr userDrawn="1">
            <p:ph type="body" sz="quarter" idx="13" hasCustomPrompt="1"/>
          </p:nvPr>
        </p:nvSpPr>
        <p:spPr>
          <a:xfrm>
            <a:off x="2362201" y="533400"/>
            <a:ext cx="6324600" cy="4876800"/>
          </a:xfrm>
        </p:spPr>
        <p:txBody>
          <a:bodyPr/>
          <a:lstStyle>
            <a:lvl1pPr>
              <a:lnSpc>
                <a:spcPct val="100000"/>
              </a:lnSpc>
              <a:defRPr sz="1800" b="1" i="0" baseline="0">
                <a:solidFill>
                  <a:srgbClr val="336699"/>
                </a:solidFill>
                <a:latin typeface="+mn-lt"/>
                <a:ea typeface="Helvetica Neue" panose="02000503000000020004" pitchFamily="2" charset="0"/>
                <a:cs typeface="Helvetica Neue" panose="02000503000000020004" pitchFamily="2" charset="0"/>
              </a:defRPr>
            </a:lvl1pPr>
            <a:lvl2pPr>
              <a:lnSpc>
                <a:spcPct val="100000"/>
              </a:lnSpc>
              <a:defRPr sz="1600" baseline="0">
                <a:solidFill>
                  <a:srgbClr val="666666"/>
                </a:solidFill>
                <a:latin typeface="+mn-lt"/>
                <a:ea typeface="Helvetica Neue" panose="02000503000000020004" pitchFamily="2" charset="0"/>
                <a:cs typeface="Helvetica Neue" panose="02000503000000020004" pitchFamily="2" charset="0"/>
              </a:defRPr>
            </a:lvl2pPr>
            <a:lvl3pPr>
              <a:lnSpc>
                <a:spcPct val="100000"/>
              </a:lnSpc>
              <a:defRPr sz="1400" baseline="0">
                <a:solidFill>
                  <a:srgbClr val="666666"/>
                </a:solidFill>
                <a:latin typeface="+mn-lt"/>
                <a:ea typeface="Helvetica Neue" panose="02000503000000020004" pitchFamily="2" charset="0"/>
                <a:cs typeface="Helvetica Neue" panose="02000503000000020004" pitchFamily="2" charset="0"/>
              </a:defRPr>
            </a:lvl3pPr>
            <a:lvl4pPr>
              <a:lnSpc>
                <a:spcPct val="100000"/>
              </a:lnSpc>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a:off x="12942310" y="5195757"/>
            <a:ext cx="45719" cy="45719"/>
          </a:xfrm>
          <a:prstGeom prst="rect">
            <a:avLst/>
          </a:prstGeom>
        </p:spPr>
      </p:pic>
      <p:sp>
        <p:nvSpPr>
          <p:cNvPr id="9" name="TextBox 8"/>
          <p:cNvSpPr txBox="1"/>
          <p:nvPr userDrawn="1"/>
        </p:nvSpPr>
        <p:spPr>
          <a:xfrm>
            <a:off x="152400" y="2647890"/>
            <a:ext cx="1905000" cy="400110"/>
          </a:xfrm>
          <a:prstGeom prst="rect">
            <a:avLst/>
          </a:prstGeom>
          <a:noFill/>
        </p:spPr>
        <p:txBody>
          <a:bodyPr wrap="square" rtlCol="0">
            <a:spAutoFit/>
          </a:bodyPr>
          <a:lstStyle/>
          <a:p>
            <a:r>
              <a:rPr lang="en-US" sz="2000" b="1" baseline="0" dirty="0">
                <a:solidFill>
                  <a:srgbClr val="2D5986"/>
                </a:solidFill>
                <a:latin typeface="+mj-lt"/>
                <a:ea typeface="Helvetica Neue" panose="02000503000000020004" pitchFamily="2" charset="0"/>
                <a:cs typeface="Helvetica Neue" panose="02000503000000020004" pitchFamily="2" charset="0"/>
              </a:rPr>
              <a:t>HIGHLIGHTS</a:t>
            </a:r>
          </a:p>
        </p:txBody>
      </p:sp>
    </p:spTree>
    <p:extLst>
      <p:ext uri="{BB962C8B-B14F-4D97-AF65-F5344CB8AC3E}">
        <p14:creationId xmlns:p14="http://schemas.microsoft.com/office/powerpoint/2010/main" val="328291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P Side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0"/>
          <p:cNvSpPr>
            <a:spLocks noGrp="1"/>
          </p:cNvSpPr>
          <p:nvPr>
            <p:ph type="body" sz="quarter" idx="15" hasCustomPrompt="1"/>
          </p:nvPr>
        </p:nvSpPr>
        <p:spPr>
          <a:xfrm>
            <a:off x="152400" y="2514600"/>
            <a:ext cx="1981200" cy="7331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4" name="Content Placeholder 3"/>
          <p:cNvSpPr>
            <a:spLocks noGrp="1"/>
          </p:cNvSpPr>
          <p:nvPr>
            <p:ph sz="quarter" idx="17" hasCustomPrompt="1"/>
          </p:nvPr>
        </p:nvSpPr>
        <p:spPr>
          <a:xfrm>
            <a:off x="2362200" y="533400"/>
            <a:ext cx="6172200" cy="5029200"/>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8" name="Text Placeholder 2">
            <a:extLst>
              <a:ext uri="{FF2B5EF4-FFF2-40B4-BE49-F238E27FC236}">
                <a16:creationId xmlns:a16="http://schemas.microsoft.com/office/drawing/2014/main" id="{657EEBC9-4943-4F2F-B60E-487D9F2E63AE}"/>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538072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P Side Header, Three Tiered Text and Content All Bullete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26">
            <a:extLst>
              <a:ext uri="{FF2B5EF4-FFF2-40B4-BE49-F238E27FC236}">
                <a16:creationId xmlns:a16="http://schemas.microsoft.com/office/drawing/2014/main" id="{AF848EFC-28B3-8547-9FFC-F5FD314B8830}"/>
              </a:ext>
            </a:extLst>
          </p:cNvPr>
          <p:cNvSpPr>
            <a:spLocks noGrp="1"/>
          </p:cNvSpPr>
          <p:nvPr>
            <p:ph type="body" sz="quarter" idx="13" hasCustomPrompt="1"/>
          </p:nvPr>
        </p:nvSpPr>
        <p:spPr>
          <a:xfrm>
            <a:off x="2362201" y="533400"/>
            <a:ext cx="6324600" cy="4876800"/>
          </a:xfrm>
        </p:spPr>
        <p:txBody>
          <a:bodyPr/>
          <a:lstStyle>
            <a:lvl1pPr marL="0" indent="0">
              <a:lnSpc>
                <a:spcPct val="100000"/>
              </a:lnSpc>
              <a:buFontTx/>
              <a:buNone/>
              <a:defRPr sz="1800" b="1" i="0" baseline="0">
                <a:solidFill>
                  <a:srgbClr val="336699"/>
                </a:solidFill>
                <a:latin typeface="+mn-lt"/>
                <a:ea typeface="Helvetica Neue" panose="02000503000000020004" pitchFamily="2" charset="0"/>
                <a:cs typeface="Helvetica Neue" panose="02000503000000020004" pitchFamily="2" charset="0"/>
              </a:defRPr>
            </a:lvl1pPr>
            <a:lvl2pPr marL="742950" indent="-285750">
              <a:lnSpc>
                <a:spcPct val="100000"/>
              </a:lnSpc>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a:lnSpc>
                <a:spcPct val="100000"/>
              </a:lnSpc>
              <a:defRPr sz="1400" baseline="0">
                <a:solidFill>
                  <a:srgbClr val="666666"/>
                </a:solidFill>
                <a:latin typeface="+mn-lt"/>
                <a:ea typeface="Helvetica Neue" panose="02000503000000020004" pitchFamily="2" charset="0"/>
                <a:cs typeface="Helvetica Neue" panose="02000503000000020004" pitchFamily="2" charset="0"/>
              </a:defRPr>
            </a:lvl3pPr>
            <a:lvl4pPr>
              <a:lnSpc>
                <a:spcPct val="100000"/>
              </a:lnSpc>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endParaRPr lang="en-US" dirty="0"/>
          </a:p>
        </p:txBody>
      </p:sp>
      <p:sp>
        <p:nvSpPr>
          <p:cNvPr id="8" name="Text Placeholder 2">
            <a:extLst>
              <a:ext uri="{FF2B5EF4-FFF2-40B4-BE49-F238E27FC236}">
                <a16:creationId xmlns:a16="http://schemas.microsoft.com/office/drawing/2014/main" id="{95645DCB-F395-EE42-A5AD-D92B46B87515}"/>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2" name="Text Placeholder 40">
            <a:extLst>
              <a:ext uri="{FF2B5EF4-FFF2-40B4-BE49-F238E27FC236}">
                <a16:creationId xmlns:a16="http://schemas.microsoft.com/office/drawing/2014/main" id="{AD540054-509F-BC44-A549-6091EE88EE3B}"/>
              </a:ext>
            </a:extLst>
          </p:cNvPr>
          <p:cNvSpPr>
            <a:spLocks noGrp="1"/>
          </p:cNvSpPr>
          <p:nvPr>
            <p:ph type="body" sz="quarter" idx="15" hasCustomPrompt="1"/>
          </p:nvPr>
        </p:nvSpPr>
        <p:spPr>
          <a:xfrm>
            <a:off x="152400" y="2514600"/>
            <a:ext cx="1981200" cy="7331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Tree>
    <p:extLst>
      <p:ext uri="{BB962C8B-B14F-4D97-AF65-F5344CB8AC3E}">
        <p14:creationId xmlns:p14="http://schemas.microsoft.com/office/powerpoint/2010/main" val="370182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P Top Header -  Double ">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a:extLst>
              <a:ext uri="{FF2B5EF4-FFF2-40B4-BE49-F238E27FC236}">
                <a16:creationId xmlns:a16="http://schemas.microsoft.com/office/drawing/2014/main" id="{2461BBDF-8270-6A43-82A7-B9D8544A39FC}"/>
              </a:ext>
            </a:extLst>
          </p:cNvPr>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357A6E0E-C9FC-F347-8B89-C532B7405961}"/>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0" name="Text Placeholder 40">
            <a:extLst>
              <a:ext uri="{FF2B5EF4-FFF2-40B4-BE49-F238E27FC236}">
                <a16:creationId xmlns:a16="http://schemas.microsoft.com/office/drawing/2014/main" id="{EFEA91F6-9D77-0849-9483-21650CBAB669}"/>
              </a:ext>
            </a:extLst>
          </p:cNvPr>
          <p:cNvSpPr>
            <a:spLocks noGrp="1"/>
          </p:cNvSpPr>
          <p:nvPr>
            <p:ph type="body" sz="quarter" idx="15" hasCustomPrompt="1"/>
          </p:nvPr>
        </p:nvSpPr>
        <p:spPr>
          <a:xfrm>
            <a:off x="152400" y="2514600"/>
            <a:ext cx="1981200" cy="7331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9" name="Text Placeholder 26">
            <a:extLst>
              <a:ext uri="{FF2B5EF4-FFF2-40B4-BE49-F238E27FC236}">
                <a16:creationId xmlns:a16="http://schemas.microsoft.com/office/drawing/2014/main" id="{6107A8A5-3C82-D148-93BE-91AF757B01DA}"/>
              </a:ext>
            </a:extLst>
          </p:cNvPr>
          <p:cNvSpPr>
            <a:spLocks noGrp="1"/>
          </p:cNvSpPr>
          <p:nvPr>
            <p:ph type="body" sz="quarter" idx="13" hasCustomPrompt="1"/>
          </p:nvPr>
        </p:nvSpPr>
        <p:spPr>
          <a:xfrm>
            <a:off x="2362201" y="533400"/>
            <a:ext cx="6324600" cy="4876800"/>
          </a:xfrm>
        </p:spPr>
        <p:txBody>
          <a:bodyPr/>
          <a:lstStyle>
            <a:lvl1pPr marL="285750" indent="-285750">
              <a:lnSpc>
                <a:spcPct val="100000"/>
              </a:lnSpc>
              <a:buFont typeface="Arial" panose="020B0604020202020204" pitchFamily="34" charset="0"/>
              <a:buChar char="•"/>
              <a:defRPr sz="1800" b="1" i="0" baseline="0">
                <a:solidFill>
                  <a:srgbClr val="336699"/>
                </a:solidFill>
                <a:latin typeface="+mn-lt"/>
                <a:ea typeface="Helvetica Neue" panose="02000503000000020004" pitchFamily="2" charset="0"/>
                <a:cs typeface="Helvetica Neue" panose="02000503000000020004" pitchFamily="2" charset="0"/>
              </a:defRPr>
            </a:lvl1pPr>
            <a:lvl2pPr>
              <a:lnSpc>
                <a:spcPct val="100000"/>
              </a:lnSpc>
              <a:defRPr sz="1600" baseline="0">
                <a:solidFill>
                  <a:srgbClr val="7F7F7F"/>
                </a:solidFill>
              </a:defRPr>
            </a:lvl2pPr>
            <a:lvl3pPr>
              <a:lnSpc>
                <a:spcPct val="100000"/>
              </a:lnSpc>
              <a:defRPr sz="1400" baseline="0">
                <a:solidFill>
                  <a:srgbClr val="7F7F7F"/>
                </a:solidFill>
              </a:defRPr>
            </a:lvl3pPr>
            <a:lvl4pPr>
              <a:lnSpc>
                <a:spcPct val="100000"/>
              </a:lnSpc>
              <a:defRPr sz="1200" baseline="0">
                <a:solidFill>
                  <a:srgbClr val="7F7F7F"/>
                </a:solidFill>
              </a:defRPr>
            </a:lvl4pPr>
          </a:lstStyle>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endParaRPr lang="en-US" dirty="0"/>
          </a:p>
        </p:txBody>
      </p:sp>
    </p:spTree>
    <p:extLst>
      <p:ext uri="{BB962C8B-B14F-4D97-AF65-F5344CB8AC3E}">
        <p14:creationId xmlns:p14="http://schemas.microsoft.com/office/powerpoint/2010/main" val="69002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P Top Header -  Double ">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a:extLst>
              <a:ext uri="{FF2B5EF4-FFF2-40B4-BE49-F238E27FC236}">
                <a16:creationId xmlns:a16="http://schemas.microsoft.com/office/drawing/2014/main" id="{2461BBDF-8270-6A43-82A7-B9D8544A39FC}"/>
              </a:ext>
            </a:extLst>
          </p:cNvPr>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21A87BC7-96F9-F245-A6FF-1D2D46E765E8}"/>
              </a:ext>
            </a:extLst>
          </p:cNvPr>
          <p:cNvSpPr>
            <a:spLocks noGrp="1"/>
          </p:cNvSpPr>
          <p:nvPr>
            <p:ph type="body" sz="quarter" idx="13" hasCustomPrompt="1"/>
          </p:nvPr>
        </p:nvSpPr>
        <p:spPr>
          <a:xfrm>
            <a:off x="2362201" y="533400"/>
            <a:ext cx="6324600" cy="4876800"/>
          </a:xfrm>
        </p:spPr>
        <p:txBody>
          <a:bodyPr/>
          <a:lstStyle>
            <a:lvl1pPr marL="285750" indent="-285750">
              <a:lnSpc>
                <a:spcPct val="100000"/>
              </a:lnSpc>
              <a:buFont typeface="Arial" panose="020B0604020202020204" pitchFamily="34" charset="0"/>
              <a:buChar char="•"/>
              <a:defRPr sz="1800" b="1" i="0" baseline="0">
                <a:solidFill>
                  <a:srgbClr val="666666"/>
                </a:solidFill>
                <a:latin typeface="+mn-lt"/>
                <a:ea typeface="Helvetica Neue" panose="02000503000000020004" pitchFamily="2" charset="0"/>
                <a:cs typeface="Helvetica Neue" panose="02000503000000020004" pitchFamily="2" charset="0"/>
              </a:defRPr>
            </a:lvl1pPr>
            <a:lvl2pPr>
              <a:lnSpc>
                <a:spcPct val="100000"/>
              </a:lnSpc>
              <a:defRPr sz="1600" baseline="0">
                <a:solidFill>
                  <a:srgbClr val="7F7F7F"/>
                </a:solidFill>
              </a:defRPr>
            </a:lvl2pPr>
            <a:lvl3pPr>
              <a:lnSpc>
                <a:spcPct val="100000"/>
              </a:lnSpc>
              <a:defRPr sz="1400" baseline="0">
                <a:solidFill>
                  <a:srgbClr val="7F7F7F"/>
                </a:solidFill>
              </a:defRPr>
            </a:lvl3pPr>
            <a:lvl4pPr>
              <a:lnSpc>
                <a:spcPct val="100000"/>
              </a:lnSpc>
              <a:defRPr sz="1200" baseline="0">
                <a:solidFill>
                  <a:srgbClr val="7F7F7F"/>
                </a:solidFill>
              </a:defRPr>
            </a:lvl4pPr>
          </a:lstStyle>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a:p>
            <a:pPr lvl="0"/>
            <a:endParaRPr lang="en-US" dirty="0"/>
          </a:p>
        </p:txBody>
      </p:sp>
      <p:sp>
        <p:nvSpPr>
          <p:cNvPr id="6" name="Text Placeholder 2">
            <a:extLst>
              <a:ext uri="{FF2B5EF4-FFF2-40B4-BE49-F238E27FC236}">
                <a16:creationId xmlns:a16="http://schemas.microsoft.com/office/drawing/2014/main" id="{77EF85FD-B275-8346-8639-7D7F0A815F47}"/>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0" name="Text Placeholder 40">
            <a:extLst>
              <a:ext uri="{FF2B5EF4-FFF2-40B4-BE49-F238E27FC236}">
                <a16:creationId xmlns:a16="http://schemas.microsoft.com/office/drawing/2014/main" id="{BC7F459B-3F01-B146-A144-EF8644FF2CF6}"/>
              </a:ext>
            </a:extLst>
          </p:cNvPr>
          <p:cNvSpPr>
            <a:spLocks noGrp="1"/>
          </p:cNvSpPr>
          <p:nvPr>
            <p:ph type="body" sz="quarter" idx="15" hasCustomPrompt="1"/>
          </p:nvPr>
        </p:nvSpPr>
        <p:spPr>
          <a:xfrm>
            <a:off x="152400" y="2514600"/>
            <a:ext cx="1981200" cy="7331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Tree>
    <p:extLst>
      <p:ext uri="{BB962C8B-B14F-4D97-AF65-F5344CB8AC3E}">
        <p14:creationId xmlns:p14="http://schemas.microsoft.com/office/powerpoint/2010/main" val="12941452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P Side Header, Bulleted Top Header an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hasCustomPrompt="1"/>
          </p:nvPr>
        </p:nvSpPr>
        <p:spPr>
          <a:xfrm>
            <a:off x="2495551" y="533400"/>
            <a:ext cx="6270802" cy="1153500"/>
          </a:xfrm>
        </p:spPr>
        <p:txBody>
          <a:bodyPr/>
          <a:lstStyle>
            <a:lvl1pPr marL="285750" indent="-285750">
              <a:buFont typeface="Arial" charset="0"/>
              <a:buChar char="•"/>
              <a:defRPr sz="1800" b="1" i="0" baseline="0">
                <a:solidFill>
                  <a:srgbClr val="2D5986"/>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p:txBody>
      </p:sp>
      <p:sp>
        <p:nvSpPr>
          <p:cNvPr id="12"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8" hasCustomPrompt="1"/>
          </p:nvPr>
        </p:nvSpPr>
        <p:spPr>
          <a:xfrm>
            <a:off x="2495728" y="1763100"/>
            <a:ext cx="6270625" cy="3723300"/>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p:txBody>
      </p:sp>
      <p:sp>
        <p:nvSpPr>
          <p:cNvPr id="9" name="Text Placeholder 2">
            <a:extLst>
              <a:ext uri="{FF2B5EF4-FFF2-40B4-BE49-F238E27FC236}">
                <a16:creationId xmlns:a16="http://schemas.microsoft.com/office/drawing/2014/main" id="{EB13B640-401A-DF44-BC38-CEC2F7ACAB6D}"/>
              </a:ext>
            </a:extLst>
          </p:cNvPr>
          <p:cNvSpPr>
            <a:spLocks noGrp="1"/>
          </p:cNvSpPr>
          <p:nvPr>
            <p:ph type="body" sz="quarter" idx="19"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1005543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P Side Header, Bulleted Gray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hasCustomPrompt="1"/>
          </p:nvPr>
        </p:nvSpPr>
        <p:spPr>
          <a:xfrm>
            <a:off x="2495551" y="533400"/>
            <a:ext cx="6270802" cy="1153500"/>
          </a:xfrm>
        </p:spPr>
        <p:txBody>
          <a:bodyPr/>
          <a:lstStyle>
            <a:lvl1pPr marL="285750" indent="-285750">
              <a:buFont typeface="Arial" charset="0"/>
              <a:buChar char="•"/>
              <a:defRPr sz="1800" b="1" i="0" baseline="0">
                <a:solidFill>
                  <a:srgbClr val="666666"/>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p:txBody>
      </p:sp>
      <p:sp>
        <p:nvSpPr>
          <p:cNvPr id="12"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8" hasCustomPrompt="1"/>
          </p:nvPr>
        </p:nvSpPr>
        <p:spPr>
          <a:xfrm>
            <a:off x="2495549" y="1763100"/>
            <a:ext cx="6270803" cy="3723300"/>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9" name="Text Placeholder 2">
            <a:extLst>
              <a:ext uri="{FF2B5EF4-FFF2-40B4-BE49-F238E27FC236}">
                <a16:creationId xmlns:a16="http://schemas.microsoft.com/office/drawing/2014/main" id="{7CA66E02-E5BA-914D-9470-D56502A98098}"/>
              </a:ext>
            </a:extLst>
          </p:cNvPr>
          <p:cNvSpPr>
            <a:spLocks noGrp="1"/>
          </p:cNvSpPr>
          <p:nvPr>
            <p:ph type="body" sz="quarter" idx="19"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625721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P Side Header, Vertical Sub-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quarter" idx="17" hasCustomPrompt="1"/>
          </p:nvPr>
        </p:nvSpPr>
        <p:spPr>
          <a:xfrm>
            <a:off x="2999507" y="457201"/>
            <a:ext cx="5687293" cy="4876799"/>
          </a:xfrm>
        </p:spPr>
        <p:txBody>
          <a:bodyPr/>
          <a:lstStyle>
            <a:lvl1pPr marL="228600" indent="-228600">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10"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6" name="Vertical Text Placeholder 5"/>
          <p:cNvSpPr>
            <a:spLocks noGrp="1"/>
          </p:cNvSpPr>
          <p:nvPr>
            <p:ph type="body" orient="vert" sz="quarter" idx="19" hasCustomPrompt="1"/>
          </p:nvPr>
        </p:nvSpPr>
        <p:spPr>
          <a:xfrm rot="10800000">
            <a:off x="2514601" y="457197"/>
            <a:ext cx="457200" cy="4876803"/>
          </a:xfrm>
        </p:spPr>
        <p:txBody>
          <a:bodyPr vert="eaVert"/>
          <a:lstStyle>
            <a:lvl1pPr marL="0" indent="0" algn="ctr">
              <a:buFontTx/>
              <a:buNone/>
              <a:defRPr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Styles</a:t>
            </a:r>
          </a:p>
        </p:txBody>
      </p:sp>
      <p:sp>
        <p:nvSpPr>
          <p:cNvPr id="11" name="Text Placeholder 2">
            <a:extLst>
              <a:ext uri="{FF2B5EF4-FFF2-40B4-BE49-F238E27FC236}">
                <a16:creationId xmlns:a16="http://schemas.microsoft.com/office/drawing/2014/main" id="{30F3B973-5AF1-6A41-BD59-E5E2B1500F43}"/>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278712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P Top Header - Trip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B7486C5-B833-574C-9F2F-A24B69D4695D}" type="slidenum">
              <a:rPr lang="en-US" smtClean="0"/>
              <a:t>‹#›</a:t>
            </a:fld>
            <a:endParaRPr lang="en-US" dirty="0"/>
          </a:p>
        </p:txBody>
      </p:sp>
      <p:sp>
        <p:nvSpPr>
          <p:cNvPr id="7" name="Text Placeholder 40">
            <a:extLst>
              <a:ext uri="{FF2B5EF4-FFF2-40B4-BE49-F238E27FC236}">
                <a16:creationId xmlns:a16="http://schemas.microsoft.com/office/drawing/2014/main" id="{6C0EA742-18EB-CC4F-BB26-2CFB6A83056E}"/>
              </a:ext>
            </a:extLst>
          </p:cNvPr>
          <p:cNvSpPr>
            <a:spLocks noGrp="1"/>
          </p:cNvSpPr>
          <p:nvPr>
            <p:ph type="body" sz="quarter" idx="15" hasCustomPrompt="1"/>
          </p:nvPr>
        </p:nvSpPr>
        <p:spPr>
          <a:xfrm>
            <a:off x="152400" y="2514600"/>
            <a:ext cx="1981200" cy="762000"/>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8" name="Straight Connector 7">
            <a:extLst>
              <a:ext uri="{FF2B5EF4-FFF2-40B4-BE49-F238E27FC236}">
                <a16:creationId xmlns:a16="http://schemas.microsoft.com/office/drawing/2014/main" id="{3DEBDC7C-8E45-544A-BC69-931BDC452AE3}"/>
              </a:ext>
            </a:extLst>
          </p:cNvPr>
          <p:cNvCxnSpPr>
            <a:cxnSpLocks/>
          </p:cNvCxnSpPr>
          <p:nvPr userDrawn="1"/>
        </p:nvCxnSpPr>
        <p:spPr>
          <a:xfrm>
            <a:off x="2209800" y="2006228"/>
            <a:ext cx="0" cy="1498972"/>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B686D991-87B3-234E-9ACF-6EA01FBF7874}"/>
              </a:ext>
            </a:extLst>
          </p:cNvPr>
          <p:cNvSpPr>
            <a:spLocks noGrp="1"/>
          </p:cNvSpPr>
          <p:nvPr>
            <p:ph sz="quarter" idx="19" hasCustomPrompt="1"/>
          </p:nvPr>
        </p:nvSpPr>
        <p:spPr>
          <a:xfrm>
            <a:off x="2495550" y="533400"/>
            <a:ext cx="6270625" cy="4674870"/>
          </a:xfrm>
        </p:spPr>
        <p:txBody>
          <a:bodyPr/>
          <a:lstStyle>
            <a:lvl1pPr marL="0" indent="0">
              <a:buNone/>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7F7F7F"/>
                </a:solidFill>
              </a:defRPr>
            </a:lvl2pPr>
            <a:lvl3pPr>
              <a:defRPr sz="1400" baseline="0">
                <a:solidFill>
                  <a:srgbClr val="7F7F7F"/>
                </a:solidFill>
              </a:defRPr>
            </a:lvl3pPr>
            <a:lvl4pPr>
              <a:defRPr sz="1200" baseline="0">
                <a:solidFill>
                  <a:srgbClr val="7F7F7F"/>
                </a:solidFill>
              </a:defRPr>
            </a:lvl4pPr>
          </a:lstStyle>
          <a:p>
            <a:pPr lvl="0"/>
            <a:r>
              <a:rPr lang="en-US" dirty="0"/>
              <a:t>Object</a:t>
            </a:r>
          </a:p>
        </p:txBody>
      </p:sp>
      <p:sp>
        <p:nvSpPr>
          <p:cNvPr id="10" name="Text Placeholder 2">
            <a:extLst>
              <a:ext uri="{FF2B5EF4-FFF2-40B4-BE49-F238E27FC236}">
                <a16:creationId xmlns:a16="http://schemas.microsoft.com/office/drawing/2014/main" id="{B5D41701-760B-D740-B418-CA028064CE5A}"/>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11365973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P Side Header, Top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27" name="Title 1"/>
          <p:cNvSpPr>
            <a:spLocks noGrp="1"/>
          </p:cNvSpPr>
          <p:nvPr>
            <p:ph type="title" hasCustomPrompt="1"/>
          </p:nvPr>
        </p:nvSpPr>
        <p:spPr>
          <a:xfrm>
            <a:off x="2514600" y="457200"/>
            <a:ext cx="6248400" cy="479811"/>
          </a:xfrm>
        </p:spPr>
        <p:txBody>
          <a:bodyPr/>
          <a:lstStyle>
            <a:lvl1pPr algn="ctr">
              <a:defRPr sz="2000" b="1"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4" name="Content Placeholder 3"/>
          <p:cNvSpPr>
            <a:spLocks noGrp="1"/>
          </p:cNvSpPr>
          <p:nvPr>
            <p:ph sz="quarter" idx="17" hasCustomPrompt="1"/>
          </p:nvPr>
        </p:nvSpPr>
        <p:spPr>
          <a:xfrm>
            <a:off x="2514600" y="1112608"/>
            <a:ext cx="6248400" cy="4297591"/>
          </a:xfrm>
        </p:spPr>
        <p:txBody>
          <a:bodyPr/>
          <a:lstStyle>
            <a:lvl1pPr marL="228600" indent="-228600">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8" name="Text Placeholder 2">
            <a:extLst>
              <a:ext uri="{FF2B5EF4-FFF2-40B4-BE49-F238E27FC236}">
                <a16:creationId xmlns:a16="http://schemas.microsoft.com/office/drawing/2014/main" id="{5D4D3599-6A36-B542-8022-3C3A4F54939D}"/>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736892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P Side Header, Three Tiered Text and Content w/Gray Subhead ">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13" name="Text Placeholder 12"/>
          <p:cNvSpPr>
            <a:spLocks noGrp="1"/>
          </p:cNvSpPr>
          <p:nvPr>
            <p:ph type="body" sz="quarter" idx="18" hasCustomPrompt="1"/>
          </p:nvPr>
        </p:nvSpPr>
        <p:spPr>
          <a:xfrm>
            <a:off x="2495551" y="662282"/>
            <a:ext cx="6270625" cy="381000"/>
          </a:xfrm>
        </p:spPr>
        <p:txBody>
          <a:bodyPr>
            <a:normAutofit/>
          </a:bodyPr>
          <a:lstStyle>
            <a:lvl1pPr marL="0" indent="0" algn="ctr">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514600"/>
            <a:ext cx="1981200" cy="762000"/>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9" hasCustomPrompt="1"/>
          </p:nvPr>
        </p:nvSpPr>
        <p:spPr>
          <a:xfrm>
            <a:off x="2495550" y="1143000"/>
            <a:ext cx="6270625" cy="4065270"/>
          </a:xfrm>
        </p:spPr>
        <p:txBody>
          <a:bodyPr/>
          <a:lstStyle>
            <a:lvl1pPr marL="0" indent="0">
              <a:buNone/>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7F7F7F"/>
                </a:solidFill>
              </a:defRPr>
            </a:lvl2pPr>
            <a:lvl3pPr>
              <a:defRPr sz="1400" baseline="0">
                <a:solidFill>
                  <a:srgbClr val="7F7F7F"/>
                </a:solidFill>
              </a:defRPr>
            </a:lvl3pPr>
            <a:lvl4pPr>
              <a:defRPr sz="1200" baseline="0">
                <a:solidFill>
                  <a:srgbClr val="7F7F7F"/>
                </a:solidFill>
              </a:defRPr>
            </a:lvl4pPr>
          </a:lstStyle>
          <a:p>
            <a:pPr lvl="0"/>
            <a:r>
              <a:rPr lang="en-US" dirty="0"/>
              <a:t>Object</a:t>
            </a:r>
          </a:p>
        </p:txBody>
      </p:sp>
      <p:sp>
        <p:nvSpPr>
          <p:cNvPr id="8" name="Text Placeholder 2">
            <a:extLst>
              <a:ext uri="{FF2B5EF4-FFF2-40B4-BE49-F238E27FC236}">
                <a16:creationId xmlns:a16="http://schemas.microsoft.com/office/drawing/2014/main" id="{CDD6A916-B294-BF48-AD84-62F50FFA7952}"/>
              </a:ext>
            </a:extLst>
          </p:cNvPr>
          <p:cNvSpPr>
            <a:spLocks noGrp="1"/>
          </p:cNvSpPr>
          <p:nvPr>
            <p:ph type="body" sz="quarter" idx="20"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31227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P Side Header, Three Tier Text &amp; Content w/Blue Sub Hea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hasCustomPrompt="1"/>
          </p:nvPr>
        </p:nvSpPr>
        <p:spPr>
          <a:xfrm>
            <a:off x="2495551" y="990600"/>
            <a:ext cx="6270802" cy="1166518"/>
          </a:xfrm>
        </p:spPr>
        <p:txBody>
          <a:bodyPr/>
          <a:lstStyle>
            <a:lvl1pPr marL="285750" indent="-285750">
              <a:buFont typeface="Arial" panose="020B0604020202020204" pitchFamily="34" charset="0"/>
              <a:buChar char="•"/>
              <a:tabLst/>
              <a:defRPr sz="1800" b="1" i="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13" name="Text Placeholder 12"/>
          <p:cNvSpPr>
            <a:spLocks noGrp="1"/>
          </p:cNvSpPr>
          <p:nvPr>
            <p:ph type="body" sz="quarter" idx="18" hasCustomPrompt="1"/>
          </p:nvPr>
        </p:nvSpPr>
        <p:spPr>
          <a:xfrm>
            <a:off x="2495551" y="609600"/>
            <a:ext cx="6270625" cy="381000"/>
          </a:xfrm>
        </p:spPr>
        <p:txBody>
          <a:bodyPr>
            <a:no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CBCEE2F4-2109-D141-BDFB-7E5B025D3A8F}"/>
              </a:ext>
            </a:extLst>
          </p:cNvPr>
          <p:cNvSpPr>
            <a:spLocks noGrp="1"/>
          </p:cNvSpPr>
          <p:nvPr>
            <p:ph sz="quarter" idx="21" hasCustomPrompt="1"/>
          </p:nvPr>
        </p:nvSpPr>
        <p:spPr>
          <a:xfrm>
            <a:off x="2495551" y="2186453"/>
            <a:ext cx="6270803" cy="3219133"/>
          </a:xfrm>
        </p:spPr>
        <p:txBody>
          <a:bodyPr/>
          <a:lstStyle>
            <a:lvl1pPr marL="285750" indent="-285750">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600200" indent="-22860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endParaRPr lang="en-US" dirty="0"/>
          </a:p>
        </p:txBody>
      </p:sp>
      <p:sp>
        <p:nvSpPr>
          <p:cNvPr id="11" name="Text Placeholder 2">
            <a:extLst>
              <a:ext uri="{FF2B5EF4-FFF2-40B4-BE49-F238E27FC236}">
                <a16:creationId xmlns:a16="http://schemas.microsoft.com/office/drawing/2014/main" id="{042A0AA6-40A7-A24D-96A3-6E3B54D9D346}"/>
              </a:ext>
            </a:extLst>
          </p:cNvPr>
          <p:cNvSpPr>
            <a:spLocks noGrp="1"/>
          </p:cNvSpPr>
          <p:nvPr>
            <p:ph type="body" sz="quarter" idx="22"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023897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P Side Header, Three Tier Text &amp; Content w/Blue Sub Hea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hasCustomPrompt="1"/>
          </p:nvPr>
        </p:nvSpPr>
        <p:spPr>
          <a:xfrm>
            <a:off x="2495551" y="990600"/>
            <a:ext cx="6270802" cy="1166518"/>
          </a:xfrm>
        </p:spPr>
        <p:txBody>
          <a:bodyPr/>
          <a:lstStyle>
            <a:lvl1pPr marL="285750" indent="-285750">
              <a:buFont typeface="Arial" panose="020B0604020202020204" pitchFamily="34" charset="0"/>
              <a:buChar char="•"/>
              <a:tabLst/>
              <a:defRPr sz="1800" b="1" i="0" baseline="0">
                <a:solidFill>
                  <a:srgbClr val="666666"/>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13" name="Text Placeholder 12"/>
          <p:cNvSpPr>
            <a:spLocks noGrp="1"/>
          </p:cNvSpPr>
          <p:nvPr>
            <p:ph type="body" sz="quarter" idx="18" hasCustomPrompt="1"/>
          </p:nvPr>
        </p:nvSpPr>
        <p:spPr>
          <a:xfrm>
            <a:off x="2495551" y="609600"/>
            <a:ext cx="6270625" cy="381000"/>
          </a:xfrm>
        </p:spPr>
        <p:txBody>
          <a:bodyPr>
            <a:no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CBCEE2F4-2109-D141-BDFB-7E5B025D3A8F}"/>
              </a:ext>
            </a:extLst>
          </p:cNvPr>
          <p:cNvSpPr>
            <a:spLocks noGrp="1"/>
          </p:cNvSpPr>
          <p:nvPr>
            <p:ph sz="quarter" idx="21" hasCustomPrompt="1"/>
          </p:nvPr>
        </p:nvSpPr>
        <p:spPr>
          <a:xfrm>
            <a:off x="2495551" y="2186453"/>
            <a:ext cx="6270803" cy="3219133"/>
          </a:xfrm>
        </p:spPr>
        <p:txBody>
          <a:bodyPr/>
          <a:lstStyle>
            <a:lvl1pPr marL="285750" indent="-285750">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600200" indent="-228600">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endParaRPr lang="en-US" dirty="0"/>
          </a:p>
        </p:txBody>
      </p:sp>
      <p:sp>
        <p:nvSpPr>
          <p:cNvPr id="11" name="Text Placeholder 2">
            <a:extLst>
              <a:ext uri="{FF2B5EF4-FFF2-40B4-BE49-F238E27FC236}">
                <a16:creationId xmlns:a16="http://schemas.microsoft.com/office/drawing/2014/main" id="{CC8C99C0-BC5B-7C4E-BA7F-ADCB6735CC9F}"/>
              </a:ext>
            </a:extLst>
          </p:cNvPr>
          <p:cNvSpPr>
            <a:spLocks noGrp="1"/>
          </p:cNvSpPr>
          <p:nvPr>
            <p:ph type="body" sz="quarter" idx="22"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013650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P Side Header, Two Tier Horizontal Header and Content Tex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4" name="Text Placeholder 3"/>
          <p:cNvSpPr>
            <a:spLocks noGrp="1"/>
          </p:cNvSpPr>
          <p:nvPr>
            <p:ph type="body" sz="quarter" idx="17" hasCustomPrompt="1"/>
          </p:nvPr>
        </p:nvSpPr>
        <p:spPr>
          <a:xfrm>
            <a:off x="2708565" y="569915"/>
            <a:ext cx="6130636" cy="381000"/>
          </a:xfrm>
        </p:spPr>
        <p:txBody>
          <a:bodyPr>
            <a:normAutofit/>
          </a:bodyPr>
          <a:lstStyle>
            <a:lvl1pPr marL="0" indent="0" algn="l">
              <a:buFontTx/>
              <a:buNone/>
              <a:defRPr sz="2000" baseline="0">
                <a:solidFill>
                  <a:srgbClr val="2D5986"/>
                </a:solidFill>
                <a:latin typeface="+mj-lt"/>
                <a:ea typeface="Helvetica Neue" panose="02000503000000020004" pitchFamily="2" charset="0"/>
                <a:cs typeface="Helvetica Neue" panose="02000503000000020004" pitchFamily="2" charset="0"/>
              </a:defRPr>
            </a:lvl1pPr>
            <a:lvl2pPr>
              <a:defRPr/>
            </a:lvl2pPr>
            <a:lvl3pPr>
              <a:defRPr/>
            </a:lvl3pPr>
            <a:lvl4pPr>
              <a:defRPr/>
            </a:lvl4pPr>
          </a:lstStyle>
          <a:p>
            <a:pPr lvl="0"/>
            <a:r>
              <a:rPr lang="en-US" dirty="0"/>
              <a:t>Click to Edit Master Text Style</a:t>
            </a:r>
          </a:p>
          <a:p>
            <a:pPr lvl="0"/>
            <a:endParaRPr lang="en-US" dirty="0"/>
          </a:p>
        </p:txBody>
      </p:sp>
      <p:sp>
        <p:nvSpPr>
          <p:cNvPr id="13" name="Text Placeholder 3"/>
          <p:cNvSpPr>
            <a:spLocks noGrp="1"/>
          </p:cNvSpPr>
          <p:nvPr>
            <p:ph type="body" sz="quarter" idx="19" hasCustomPrompt="1"/>
          </p:nvPr>
        </p:nvSpPr>
        <p:spPr>
          <a:xfrm>
            <a:off x="2708564" y="3003589"/>
            <a:ext cx="6130636" cy="393622"/>
          </a:xfrm>
        </p:spPr>
        <p:txBody>
          <a:bodyPr>
            <a:normAutofit/>
          </a:bodyPr>
          <a:lstStyle>
            <a:lvl1pPr marL="0" indent="0" algn="l">
              <a:buFontTx/>
              <a:buNone/>
              <a:defRPr sz="2000"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 Text Style</a:t>
            </a:r>
          </a:p>
          <a:p>
            <a:pPr lvl="0"/>
            <a:endParaRPr lang="en-US" dirty="0"/>
          </a:p>
          <a:p>
            <a:pPr lvl="0"/>
            <a:endParaRPr lang="en-US" dirty="0"/>
          </a:p>
          <a:p>
            <a:pPr lvl="0"/>
            <a:endParaRPr lang="en-US" dirty="0"/>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40"/>
          <p:cNvSpPr>
            <a:spLocks noGrp="1"/>
          </p:cNvSpPr>
          <p:nvPr>
            <p:ph type="body" sz="quarter" idx="15" hasCustomPrompt="1"/>
          </p:nvPr>
        </p:nvSpPr>
        <p:spPr>
          <a:xfrm>
            <a:off x="152400" y="2530858"/>
            <a:ext cx="1981200" cy="669542"/>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10" name="Text Placeholder 2">
            <a:extLst>
              <a:ext uri="{FF2B5EF4-FFF2-40B4-BE49-F238E27FC236}">
                <a16:creationId xmlns:a16="http://schemas.microsoft.com/office/drawing/2014/main" id="{F036A967-8569-084E-8153-38C74615D8F3}"/>
              </a:ext>
            </a:extLst>
          </p:cNvPr>
          <p:cNvSpPr>
            <a:spLocks noGrp="1"/>
          </p:cNvSpPr>
          <p:nvPr>
            <p:ph type="body" sz="quarter" idx="20"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4" name="Content Placeholder 5">
            <a:extLst>
              <a:ext uri="{FF2B5EF4-FFF2-40B4-BE49-F238E27FC236}">
                <a16:creationId xmlns:a16="http://schemas.microsoft.com/office/drawing/2014/main" id="{87B07742-3F72-6C42-A7DD-D69E1E537141}"/>
              </a:ext>
            </a:extLst>
          </p:cNvPr>
          <p:cNvSpPr>
            <a:spLocks noGrp="1"/>
          </p:cNvSpPr>
          <p:nvPr>
            <p:ph sz="quarter" idx="21" hasCustomPrompt="1"/>
          </p:nvPr>
        </p:nvSpPr>
        <p:spPr>
          <a:xfrm>
            <a:off x="2708563" y="948446"/>
            <a:ext cx="6130636" cy="2023354"/>
          </a:xfrm>
        </p:spPr>
        <p:txBody>
          <a:bodyPr/>
          <a:lstStyle>
            <a:lvl1pPr marL="285750" indent="-285750">
              <a:lnSpc>
                <a:spcPct val="100000"/>
              </a:lnSpc>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lnSpc>
                <a:spcPct val="100000"/>
              </a:lnSpc>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lnSpc>
                <a:spcPct val="100000"/>
              </a:lnSpc>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lnSpc>
                <a:spcPct val="100000"/>
              </a:lnSpc>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marL="1828800" indent="0">
              <a:buNone/>
              <a:defRPr/>
            </a:lvl5pPr>
            <a:lvl6pPr marL="2286000" indent="0">
              <a:buNone/>
              <a:defRPr/>
            </a:lvl6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2"/>
            <a:endParaRPr lang="en-US" dirty="0"/>
          </a:p>
          <a:p>
            <a:pPr lvl="3"/>
            <a:endParaRPr lang="en-US" dirty="0"/>
          </a:p>
          <a:p>
            <a:pPr lvl="3"/>
            <a:endParaRPr lang="en-US" dirty="0"/>
          </a:p>
          <a:p>
            <a:pPr lvl="3"/>
            <a:endParaRPr lang="en-US" dirty="0"/>
          </a:p>
          <a:p>
            <a:pPr lvl="3"/>
            <a:endParaRPr lang="en-US" dirty="0"/>
          </a:p>
        </p:txBody>
      </p:sp>
      <p:sp>
        <p:nvSpPr>
          <p:cNvPr id="17" name="Content Placeholder 5">
            <a:extLst>
              <a:ext uri="{FF2B5EF4-FFF2-40B4-BE49-F238E27FC236}">
                <a16:creationId xmlns:a16="http://schemas.microsoft.com/office/drawing/2014/main" id="{FB9C4B67-2086-CF4F-894E-418E9389445D}"/>
              </a:ext>
            </a:extLst>
          </p:cNvPr>
          <p:cNvSpPr>
            <a:spLocks noGrp="1"/>
          </p:cNvSpPr>
          <p:nvPr>
            <p:ph sz="quarter" idx="22" hasCustomPrompt="1"/>
          </p:nvPr>
        </p:nvSpPr>
        <p:spPr>
          <a:xfrm>
            <a:off x="2708563" y="3411144"/>
            <a:ext cx="6130636" cy="2023354"/>
          </a:xfrm>
        </p:spPr>
        <p:txBody>
          <a:bodyPr/>
          <a:lstStyle>
            <a:lvl1pPr marL="285750" indent="-285750">
              <a:lnSpc>
                <a:spcPct val="100000"/>
              </a:lnSpc>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lnSpc>
                <a:spcPct val="100000"/>
              </a:lnSpc>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lnSpc>
                <a:spcPct val="100000"/>
              </a:lnSpc>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lnSpc>
                <a:spcPct val="100000"/>
              </a:lnSpc>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marL="1828800" indent="0">
              <a:buNone/>
              <a:defRPr/>
            </a:lvl5pPr>
            <a:lvl6pPr marL="2286000" indent="0">
              <a:buNone/>
              <a:defRPr/>
            </a:lvl6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2"/>
            <a:endParaRPr lang="en-US" dirty="0"/>
          </a:p>
          <a:p>
            <a:pPr lvl="3"/>
            <a:endParaRPr lang="en-US" dirty="0"/>
          </a:p>
          <a:p>
            <a:pPr lvl="3"/>
            <a:endParaRPr lang="en-US" dirty="0"/>
          </a:p>
          <a:p>
            <a:pPr lvl="3"/>
            <a:endParaRPr lang="en-US" dirty="0"/>
          </a:p>
          <a:p>
            <a:pPr lvl="3"/>
            <a:endParaRPr lang="en-US" dirty="0"/>
          </a:p>
        </p:txBody>
      </p:sp>
    </p:spTree>
    <p:extLst>
      <p:ext uri="{BB962C8B-B14F-4D97-AF65-F5344CB8AC3E}">
        <p14:creationId xmlns:p14="http://schemas.microsoft.com/office/powerpoint/2010/main" val="1162841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P Top Header - Sing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04800"/>
            <a:ext cx="7981950" cy="549274"/>
          </a:xfrm>
        </p:spPr>
        <p:txBody>
          <a:bodyPr>
            <a:normAutofit/>
          </a:bodyPr>
          <a:lstStyle>
            <a:lvl1pPr>
              <a:defRPr sz="2000" b="1"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rgbClr val="7F7F7F"/>
                </a:solidFill>
              </a:defRPr>
            </a:lvl1pPr>
          </a:lstStyle>
          <a:p>
            <a:fld id="{9B7486C5-B833-574C-9F2F-A24B69D4695D}" type="slidenum">
              <a:rPr lang="en-US" smtClean="0"/>
              <a:pPr/>
              <a:t>‹#›</a:t>
            </a:fld>
            <a:endParaRPr lang="en-US" dirty="0"/>
          </a:p>
        </p:txBody>
      </p:sp>
      <p:sp>
        <p:nvSpPr>
          <p:cNvPr id="6" name="Content Placeholder 5"/>
          <p:cNvSpPr>
            <a:spLocks noGrp="1"/>
          </p:cNvSpPr>
          <p:nvPr>
            <p:ph sz="quarter" idx="12" hasCustomPrompt="1"/>
          </p:nvPr>
        </p:nvSpPr>
        <p:spPr>
          <a:xfrm>
            <a:off x="628650" y="990600"/>
            <a:ext cx="7981950" cy="3962400"/>
          </a:xfrm>
        </p:spPr>
        <p:txBody>
          <a:bodyPr/>
          <a:lstStyle>
            <a:lvl1pPr marL="285750" indent="-285750">
              <a:lnSpc>
                <a:spcPct val="100000"/>
              </a:lnSpc>
              <a:buFont typeface="Arial" panose="020B0604020202020204" pitchFamily="34" charset="0"/>
              <a:buChar char="•"/>
              <a:defRPr sz="1800" baseline="0">
                <a:solidFill>
                  <a:srgbClr val="336699"/>
                </a:solidFill>
                <a:latin typeface="+mn-lt"/>
                <a:ea typeface="Helvetica Neue" panose="02000503000000020004" pitchFamily="2" charset="0"/>
                <a:cs typeface="Helvetica Neue" panose="02000503000000020004" pitchFamily="2" charset="0"/>
              </a:defRPr>
            </a:lvl1pPr>
            <a:lvl2pPr marL="685800" indent="-228600">
              <a:lnSpc>
                <a:spcPct val="100000"/>
              </a:lnSpc>
              <a:buFont typeface="Arial" panose="020B0604020202020204" pitchFamily="34" charset="0"/>
              <a:buChar char="•"/>
              <a:defRPr sz="1600" baseline="0">
                <a:solidFill>
                  <a:srgbClr val="666666"/>
                </a:solidFill>
                <a:latin typeface="+mn-lt"/>
                <a:ea typeface="Helvetica Neue" panose="02000503000000020004" pitchFamily="2" charset="0"/>
                <a:cs typeface="Helvetica Neue" panose="02000503000000020004" pitchFamily="2" charset="0"/>
              </a:defRPr>
            </a:lvl2pPr>
            <a:lvl3pPr marL="1143000" indent="-228600">
              <a:lnSpc>
                <a:spcPct val="100000"/>
              </a:lnSpc>
              <a:buFont typeface="Arial" panose="020B0604020202020204" pitchFamily="34" charset="0"/>
              <a:buChar char="•"/>
              <a:defRPr sz="1400" baseline="0">
                <a:solidFill>
                  <a:srgbClr val="666666"/>
                </a:solidFill>
                <a:latin typeface="+mn-lt"/>
                <a:ea typeface="Helvetica Neue" panose="02000503000000020004" pitchFamily="2" charset="0"/>
                <a:cs typeface="Helvetica Neue" panose="02000503000000020004" pitchFamily="2" charset="0"/>
              </a:defRPr>
            </a:lvl3pPr>
            <a:lvl4pPr marL="1543050" indent="-171450">
              <a:lnSpc>
                <a:spcPct val="100000"/>
              </a:lnSpc>
              <a:buFont typeface="Arial" panose="020B0604020202020204" pitchFamily="34" charset="0"/>
              <a:buChar char="•"/>
              <a:defRPr sz="1200" baseline="0">
                <a:solidFill>
                  <a:srgbClr val="666666"/>
                </a:solidFill>
                <a:latin typeface="+mn-lt"/>
                <a:ea typeface="Helvetica Neue" panose="02000503000000020004" pitchFamily="2" charset="0"/>
                <a:cs typeface="Helvetica Neue" panose="02000503000000020004" pitchFamily="2" charset="0"/>
              </a:defRPr>
            </a:lvl4pPr>
            <a:lvl5pPr marL="1828800" indent="0">
              <a:buNone/>
              <a:defRPr/>
            </a:lvl5pPr>
            <a:lvl6pPr marL="2286000" indent="0">
              <a:buNone/>
              <a:defRPr/>
            </a:lvl6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 </a:t>
            </a:r>
          </a:p>
          <a:p>
            <a:pPr lvl="2"/>
            <a:endParaRPr lang="en-US" dirty="0"/>
          </a:p>
          <a:p>
            <a:pPr lvl="3"/>
            <a:endParaRPr lang="en-US" dirty="0"/>
          </a:p>
          <a:p>
            <a:pPr lvl="3"/>
            <a:endParaRPr lang="en-US" dirty="0"/>
          </a:p>
          <a:p>
            <a:pPr lvl="3"/>
            <a:endParaRPr lang="en-US" dirty="0"/>
          </a:p>
          <a:p>
            <a:pPr lvl="3"/>
            <a:endParaRPr lang="en-US" dirty="0"/>
          </a:p>
        </p:txBody>
      </p:sp>
      <p:sp>
        <p:nvSpPr>
          <p:cNvPr id="7" name="Text Placeholder 2">
            <a:extLst>
              <a:ext uri="{FF2B5EF4-FFF2-40B4-BE49-F238E27FC236}">
                <a16:creationId xmlns:a16="http://schemas.microsoft.com/office/drawing/2014/main" id="{308B2A4E-C5A3-6A48-A901-B720CBAECCDC}"/>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14005030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51A20-66FA-4ECC-B519-95A607FBD7A6}"/>
              </a:ext>
            </a:extLst>
          </p:cNvPr>
          <p:cNvSpPr>
            <a:spLocks noGrp="1"/>
          </p:cNvSpPr>
          <p:nvPr>
            <p:ph type="title"/>
          </p:nvPr>
        </p:nvSpPr>
        <p:spPr>
          <a:xfrm>
            <a:off x="628650" y="411161"/>
            <a:ext cx="7886700" cy="503239"/>
          </a:xfrm>
        </p:spPr>
        <p:txBody>
          <a:bodyPr>
            <a:normAutofit/>
          </a:bodyPr>
          <a:lstStyle>
            <a:lvl1pPr>
              <a:defRPr sz="2000">
                <a:solidFill>
                  <a:srgbClr val="376087"/>
                </a:solidFill>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A1298499-94A7-48E4-8350-3D9848157E4C}"/>
              </a:ext>
            </a:extLst>
          </p:cNvPr>
          <p:cNvSpPr>
            <a:spLocks noGrp="1"/>
          </p:cNvSpPr>
          <p:nvPr>
            <p:ph type="sldNum" sz="quarter" idx="10"/>
          </p:nvPr>
        </p:nvSpPr>
        <p:spPr/>
        <p:txBody>
          <a:bodyPr/>
          <a:lstStyle/>
          <a:p>
            <a:fld id="{9B7486C5-B833-574C-9F2F-A24B69D4695D}" type="slidenum">
              <a:rPr lang="en-US" smtClean="0"/>
              <a:pPr/>
              <a:t>‹#›</a:t>
            </a:fld>
            <a:endParaRPr lang="en-US" dirty="0"/>
          </a:p>
        </p:txBody>
      </p:sp>
      <p:sp>
        <p:nvSpPr>
          <p:cNvPr id="5" name="Table Placeholder 4">
            <a:extLst>
              <a:ext uri="{FF2B5EF4-FFF2-40B4-BE49-F238E27FC236}">
                <a16:creationId xmlns:a16="http://schemas.microsoft.com/office/drawing/2014/main" id="{356633C7-930D-4D29-BC55-F4719364813C}"/>
              </a:ext>
            </a:extLst>
          </p:cNvPr>
          <p:cNvSpPr>
            <a:spLocks noGrp="1"/>
          </p:cNvSpPr>
          <p:nvPr>
            <p:ph type="tbl" sz="quarter" idx="11"/>
          </p:nvPr>
        </p:nvSpPr>
        <p:spPr>
          <a:xfrm>
            <a:off x="1371600" y="914400"/>
            <a:ext cx="6423804" cy="4343400"/>
          </a:xfrm>
        </p:spPr>
        <p:txBody>
          <a:bodyPr/>
          <a:lstStyle/>
          <a:p>
            <a:endParaRPr lang="en-US"/>
          </a:p>
        </p:txBody>
      </p:sp>
      <p:sp>
        <p:nvSpPr>
          <p:cNvPr id="6" name="Text Placeholder 2">
            <a:extLst>
              <a:ext uri="{FF2B5EF4-FFF2-40B4-BE49-F238E27FC236}">
                <a16:creationId xmlns:a16="http://schemas.microsoft.com/office/drawing/2014/main" id="{F9374DE6-473D-4D66-B900-E749E9201E55}"/>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9626125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P Top Header, Double Column, Sub-Headers, 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65127"/>
            <a:ext cx="7886700" cy="633702"/>
          </a:xfrm>
        </p:spPr>
        <p:txBody>
          <a:bodyPr>
            <a:normAutofit/>
          </a:bodyPr>
          <a:lstStyle>
            <a:lvl1pPr algn="ctr">
              <a:defRPr sz="2000" b="1"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9" name="Slide Number Placeholder 8"/>
          <p:cNvSpPr>
            <a:spLocks noGrp="1"/>
          </p:cNvSpPr>
          <p:nvPr>
            <p:ph type="sldNum" sz="quarter" idx="12"/>
          </p:nvPr>
        </p:nvSpPr>
        <p:spPr/>
        <p:txBody>
          <a:bodyPr/>
          <a:lstStyle/>
          <a:p>
            <a:fld id="{9B7486C5-B833-574C-9F2F-A24B69D4695D}" type="slidenum">
              <a:rPr lang="en-US" smtClean="0"/>
              <a:t>‹#›</a:t>
            </a:fld>
            <a:endParaRPr lang="en-US" dirty="0"/>
          </a:p>
        </p:txBody>
      </p:sp>
      <p:sp>
        <p:nvSpPr>
          <p:cNvPr id="13" name="Text Placeholder 2">
            <a:extLst>
              <a:ext uri="{FF2B5EF4-FFF2-40B4-BE49-F238E27FC236}">
                <a16:creationId xmlns:a16="http://schemas.microsoft.com/office/drawing/2014/main" id="{2A1ADCEA-C411-574A-9EDC-05AC8ABD764A}"/>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graphicFrame>
        <p:nvGraphicFramePr>
          <p:cNvPr id="5" name="Table 4">
            <a:extLst>
              <a:ext uri="{FF2B5EF4-FFF2-40B4-BE49-F238E27FC236}">
                <a16:creationId xmlns:a16="http://schemas.microsoft.com/office/drawing/2014/main" id="{35DB3074-BDD2-4C5A-B703-E5F6C9571F6A}"/>
              </a:ext>
            </a:extLst>
          </p:cNvPr>
          <p:cNvGraphicFramePr>
            <a:graphicFrameLocks noGrp="1"/>
          </p:cNvGraphicFramePr>
          <p:nvPr userDrawn="1">
            <p:extLst>
              <p:ext uri="{D42A27DB-BD31-4B8C-83A1-F6EECF244321}">
                <p14:modId xmlns:p14="http://schemas.microsoft.com/office/powerpoint/2010/main" val="3625521712"/>
              </p:ext>
            </p:extLst>
          </p:nvPr>
        </p:nvGraphicFramePr>
        <p:xfrm>
          <a:off x="914400" y="1161085"/>
          <a:ext cx="7315200" cy="40233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92908659"/>
                    </a:ext>
                  </a:extLst>
                </a:gridCol>
                <a:gridCol w="3657600">
                  <a:extLst>
                    <a:ext uri="{9D8B030D-6E8A-4147-A177-3AD203B41FA5}">
                      <a16:colId xmlns:a16="http://schemas.microsoft.com/office/drawing/2014/main" val="3435441082"/>
                    </a:ext>
                  </a:extLst>
                </a:gridCol>
              </a:tblGrid>
              <a:tr h="3058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2D5986"/>
                        </a:solidFill>
                        <a:latin typeface="Helvetica" panose="020B0604020202020204" pitchFamily="34" charset="0"/>
                        <a:cs typeface="Helvetica"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5454143"/>
                  </a:ext>
                </a:extLst>
              </a:tr>
              <a:tr h="1200049">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3075890"/>
                  </a:ext>
                </a:extLst>
              </a:tr>
            </a:tbl>
          </a:graphicData>
        </a:graphic>
      </p:graphicFrame>
      <p:sp>
        <p:nvSpPr>
          <p:cNvPr id="14" name="Text Placeholder 2">
            <a:extLst>
              <a:ext uri="{FF2B5EF4-FFF2-40B4-BE49-F238E27FC236}">
                <a16:creationId xmlns:a16="http://schemas.microsoft.com/office/drawing/2014/main" id="{0356A2CB-9099-4484-A080-05576775E5E5}"/>
              </a:ext>
            </a:extLst>
          </p:cNvPr>
          <p:cNvSpPr>
            <a:spLocks noGrp="1"/>
          </p:cNvSpPr>
          <p:nvPr>
            <p:ph type="body" idx="1" hasCustomPrompt="1"/>
          </p:nvPr>
        </p:nvSpPr>
        <p:spPr>
          <a:xfrm>
            <a:off x="914400" y="1161084"/>
            <a:ext cx="3657600" cy="371146"/>
          </a:xfrm>
        </p:spPr>
        <p:txBody>
          <a:bodyPr anchor="b">
            <a:normAutofit/>
          </a:bodyPr>
          <a:lstStyle>
            <a:lvl1pPr marL="0" indent="0" algn="ctr">
              <a:buNone/>
              <a:defRPr sz="1800" b="1" u="none" baseline="0">
                <a:solidFill>
                  <a:srgbClr val="2D5986"/>
                </a:solidFill>
                <a:latin typeface="+mj-lt"/>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5" name="Text Placeholder 2">
            <a:extLst>
              <a:ext uri="{FF2B5EF4-FFF2-40B4-BE49-F238E27FC236}">
                <a16:creationId xmlns:a16="http://schemas.microsoft.com/office/drawing/2014/main" id="{E269F45B-4FB3-4E8C-8C1C-D1256547F49B}"/>
              </a:ext>
            </a:extLst>
          </p:cNvPr>
          <p:cNvSpPr>
            <a:spLocks noGrp="1"/>
          </p:cNvSpPr>
          <p:nvPr>
            <p:ph type="body" idx="19" hasCustomPrompt="1"/>
          </p:nvPr>
        </p:nvSpPr>
        <p:spPr>
          <a:xfrm>
            <a:off x="4572000" y="1152854"/>
            <a:ext cx="3657600" cy="371146"/>
          </a:xfrm>
        </p:spPr>
        <p:txBody>
          <a:bodyPr anchor="b">
            <a:normAutofit/>
          </a:bodyPr>
          <a:lstStyle>
            <a:lvl1pPr marL="0" indent="0" algn="ctr">
              <a:buNone/>
              <a:defRPr sz="1800" b="1" u="none" baseline="0">
                <a:solidFill>
                  <a:srgbClr val="2D5986"/>
                </a:solidFill>
                <a:latin typeface="+mj-lt"/>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6" name="Content Placeholder 3">
            <a:extLst>
              <a:ext uri="{FF2B5EF4-FFF2-40B4-BE49-F238E27FC236}">
                <a16:creationId xmlns:a16="http://schemas.microsoft.com/office/drawing/2014/main" id="{75F07781-3447-45F6-A2CA-6640E1CF3F9D}"/>
              </a:ext>
            </a:extLst>
          </p:cNvPr>
          <p:cNvSpPr>
            <a:spLocks noGrp="1"/>
          </p:cNvSpPr>
          <p:nvPr>
            <p:ph sz="quarter" idx="17" hasCustomPrompt="1"/>
          </p:nvPr>
        </p:nvSpPr>
        <p:spPr>
          <a:xfrm>
            <a:off x="918653" y="1524001"/>
            <a:ext cx="3653347" cy="3571544"/>
          </a:xfrm>
          <a:ln>
            <a:solidFill>
              <a:srgbClr val="A6A6A6"/>
            </a:solidFill>
          </a:ln>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endParaRPr lang="en-US" dirty="0"/>
          </a:p>
        </p:txBody>
      </p:sp>
      <p:sp>
        <p:nvSpPr>
          <p:cNvPr id="21" name="Content Placeholder 3">
            <a:extLst>
              <a:ext uri="{FF2B5EF4-FFF2-40B4-BE49-F238E27FC236}">
                <a16:creationId xmlns:a16="http://schemas.microsoft.com/office/drawing/2014/main" id="{76EC0938-B61B-4F77-8EF0-C21959E64AFE}"/>
              </a:ext>
            </a:extLst>
          </p:cNvPr>
          <p:cNvSpPr>
            <a:spLocks noGrp="1"/>
          </p:cNvSpPr>
          <p:nvPr>
            <p:ph sz="quarter" idx="20" hasCustomPrompt="1"/>
          </p:nvPr>
        </p:nvSpPr>
        <p:spPr>
          <a:xfrm>
            <a:off x="4572000" y="1519886"/>
            <a:ext cx="3653347" cy="3571544"/>
          </a:xfrm>
          <a:ln>
            <a:solidFill>
              <a:srgbClr val="A6A6A6"/>
            </a:solidFill>
          </a:ln>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endParaRPr lang="en-US" dirty="0"/>
          </a:p>
        </p:txBody>
      </p:sp>
    </p:spTree>
    <p:extLst>
      <p:ext uri="{BB962C8B-B14F-4D97-AF65-F5344CB8AC3E}">
        <p14:creationId xmlns:p14="http://schemas.microsoft.com/office/powerpoint/2010/main" val="3385480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P Top Header, Double Column, Sub-Headers, 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65127"/>
            <a:ext cx="7886700" cy="633702"/>
          </a:xfrm>
        </p:spPr>
        <p:txBody>
          <a:bodyPr>
            <a:normAutofit/>
          </a:bodyPr>
          <a:lstStyle>
            <a:lvl1pPr algn="ctr">
              <a:defRPr sz="2000" b="1"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Text Placeholder 2"/>
          <p:cNvSpPr>
            <a:spLocks noGrp="1"/>
          </p:cNvSpPr>
          <p:nvPr>
            <p:ph type="body" idx="1" hasCustomPrompt="1"/>
          </p:nvPr>
        </p:nvSpPr>
        <p:spPr>
          <a:xfrm>
            <a:off x="629842" y="1075030"/>
            <a:ext cx="3868340" cy="457200"/>
          </a:xfrm>
        </p:spPr>
        <p:txBody>
          <a:bodyPr anchor="b">
            <a:normAutofit/>
          </a:bodyPr>
          <a:lstStyle>
            <a:lvl1pPr marL="0" indent="0" algn="ctr">
              <a:buNone/>
              <a:defRPr sz="1800" b="1" u="sng" baseline="0">
                <a:solidFill>
                  <a:srgbClr val="2D5986"/>
                </a:solidFill>
                <a:latin typeface="+mj-lt"/>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hasCustomPrompt="1"/>
          </p:nvPr>
        </p:nvSpPr>
        <p:spPr>
          <a:xfrm>
            <a:off x="635577" y="1524000"/>
            <a:ext cx="3868340" cy="3657599"/>
          </a:xfrm>
        </p:spPr>
        <p:txBody>
          <a:bodyPr/>
          <a:lstStyle>
            <a:lvl1pPr>
              <a:defRPr sz="1600" baseline="0">
                <a:solidFill>
                  <a:srgbClr val="336699"/>
                </a:solidFill>
                <a:latin typeface="+mn-lt"/>
                <a:ea typeface="Helvetica" charset="0"/>
                <a:cs typeface="Helvetica" charset="0"/>
              </a:defRPr>
            </a:lvl1pPr>
            <a:lvl2pPr>
              <a:defRPr sz="1400" baseline="0">
                <a:solidFill>
                  <a:srgbClr val="666666"/>
                </a:solidFill>
                <a:latin typeface="+mn-lt"/>
                <a:ea typeface="Helvetica" charset="0"/>
                <a:cs typeface="Helvetica" charset="0"/>
              </a:defRPr>
            </a:lvl2pPr>
            <a:lvl3pPr>
              <a:defRPr sz="1200" baseline="0">
                <a:solidFill>
                  <a:srgbClr val="666666"/>
                </a:solidFill>
                <a:latin typeface="+mn-lt"/>
                <a:ea typeface="Helvetica" charset="0"/>
                <a:cs typeface="Helvetica" charset="0"/>
              </a:defRPr>
            </a:lvl3pPr>
            <a:lvl4pPr>
              <a:defRPr sz="1000" baseline="0">
                <a:solidFill>
                  <a:srgbClr val="666666"/>
                </a:solidFill>
                <a:latin typeface="+mn-lt"/>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9" name="Slide Number Placeholder 8"/>
          <p:cNvSpPr>
            <a:spLocks noGrp="1"/>
          </p:cNvSpPr>
          <p:nvPr>
            <p:ph type="sldNum" sz="quarter" idx="12"/>
          </p:nvPr>
        </p:nvSpPr>
        <p:spPr/>
        <p:txBody>
          <a:bodyPr/>
          <a:lstStyle/>
          <a:p>
            <a:fld id="{9B7486C5-B833-574C-9F2F-A24B69D4695D}" type="slidenum">
              <a:rPr lang="en-US" smtClean="0"/>
              <a:t>‹#›</a:t>
            </a:fld>
            <a:endParaRPr lang="en-US" dirty="0"/>
          </a:p>
        </p:txBody>
      </p:sp>
      <p:sp>
        <p:nvSpPr>
          <p:cNvPr id="7" name="Rectangle 6">
            <a:extLst>
              <a:ext uri="{FF2B5EF4-FFF2-40B4-BE49-F238E27FC236}">
                <a16:creationId xmlns:a16="http://schemas.microsoft.com/office/drawing/2014/main" id="{2B2D3007-B6F8-3C4D-8075-C06C2DD1638B}"/>
              </a:ext>
            </a:extLst>
          </p:cNvPr>
          <p:cNvSpPr/>
          <p:nvPr userDrawn="1"/>
        </p:nvSpPr>
        <p:spPr>
          <a:xfrm>
            <a:off x="629840" y="1075030"/>
            <a:ext cx="3868342" cy="4110033"/>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 name="Text Placeholder 2">
            <a:extLst>
              <a:ext uri="{FF2B5EF4-FFF2-40B4-BE49-F238E27FC236}">
                <a16:creationId xmlns:a16="http://schemas.microsoft.com/office/drawing/2014/main" id="{2A1ADCEA-C411-574A-9EDC-05AC8ABD764A}"/>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17" name="Rectangle 16">
            <a:extLst>
              <a:ext uri="{FF2B5EF4-FFF2-40B4-BE49-F238E27FC236}">
                <a16:creationId xmlns:a16="http://schemas.microsoft.com/office/drawing/2014/main" id="{481C6397-8BC2-41B9-B1F4-90009CE0365A}"/>
              </a:ext>
            </a:extLst>
          </p:cNvPr>
          <p:cNvSpPr/>
          <p:nvPr userDrawn="1"/>
        </p:nvSpPr>
        <p:spPr>
          <a:xfrm>
            <a:off x="4639080" y="1071566"/>
            <a:ext cx="3868342" cy="4110033"/>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8" name="Text Placeholder 2">
            <a:extLst>
              <a:ext uri="{FF2B5EF4-FFF2-40B4-BE49-F238E27FC236}">
                <a16:creationId xmlns:a16="http://schemas.microsoft.com/office/drawing/2014/main" id="{2213AF36-EA33-4490-8882-96DE6780A23F}"/>
              </a:ext>
            </a:extLst>
          </p:cNvPr>
          <p:cNvSpPr>
            <a:spLocks noGrp="1"/>
          </p:cNvSpPr>
          <p:nvPr>
            <p:ph type="body" idx="19" hasCustomPrompt="1"/>
          </p:nvPr>
        </p:nvSpPr>
        <p:spPr>
          <a:xfrm rot="10800000" flipV="1">
            <a:off x="4657771" y="1066801"/>
            <a:ext cx="3849199" cy="457200"/>
          </a:xfrm>
        </p:spPr>
        <p:txBody>
          <a:bodyPr anchor="b">
            <a:normAutofit/>
          </a:bodyPr>
          <a:lstStyle>
            <a:lvl1pPr marL="0" indent="0" algn="ctr">
              <a:buNone/>
              <a:defRPr sz="1800" b="1" u="sng" baseline="0">
                <a:solidFill>
                  <a:srgbClr val="2D5986"/>
                </a:solidFill>
                <a:latin typeface="+mj-lt"/>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9" name="Content Placeholder 3">
            <a:extLst>
              <a:ext uri="{FF2B5EF4-FFF2-40B4-BE49-F238E27FC236}">
                <a16:creationId xmlns:a16="http://schemas.microsoft.com/office/drawing/2014/main" id="{18D05ADA-029D-427F-8060-691CFE17ECAB}"/>
              </a:ext>
            </a:extLst>
          </p:cNvPr>
          <p:cNvSpPr>
            <a:spLocks noGrp="1"/>
          </p:cNvSpPr>
          <p:nvPr>
            <p:ph sz="half" idx="20" hasCustomPrompt="1"/>
          </p:nvPr>
        </p:nvSpPr>
        <p:spPr>
          <a:xfrm>
            <a:off x="4633345" y="1521617"/>
            <a:ext cx="3868340" cy="3657599"/>
          </a:xfrm>
        </p:spPr>
        <p:txBody>
          <a:bodyPr/>
          <a:lstStyle>
            <a:lvl1pPr>
              <a:defRPr sz="1600" baseline="0">
                <a:solidFill>
                  <a:srgbClr val="336699"/>
                </a:solidFill>
                <a:latin typeface="+mn-lt"/>
                <a:ea typeface="Helvetica" charset="0"/>
                <a:cs typeface="Helvetica" charset="0"/>
              </a:defRPr>
            </a:lvl1pPr>
            <a:lvl2pPr>
              <a:defRPr sz="1400" baseline="0">
                <a:solidFill>
                  <a:srgbClr val="666666"/>
                </a:solidFill>
                <a:latin typeface="+mn-lt"/>
                <a:ea typeface="Helvetica" charset="0"/>
                <a:cs typeface="Helvetica" charset="0"/>
              </a:defRPr>
            </a:lvl2pPr>
            <a:lvl3pPr>
              <a:defRPr sz="1200" baseline="0">
                <a:solidFill>
                  <a:srgbClr val="666666"/>
                </a:solidFill>
                <a:latin typeface="+mn-lt"/>
                <a:ea typeface="Helvetica" charset="0"/>
                <a:cs typeface="Helvetica" charset="0"/>
              </a:defRPr>
            </a:lvl3pPr>
            <a:lvl4pPr>
              <a:defRPr sz="1000" baseline="0">
                <a:solidFill>
                  <a:srgbClr val="666666"/>
                </a:solidFill>
                <a:latin typeface="+mn-lt"/>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0"/>
            <a:r>
              <a:rPr lang="en-US" dirty="0"/>
              <a:t>Click to edit master text styles</a:t>
            </a:r>
          </a:p>
          <a:p>
            <a:pPr lvl="1"/>
            <a:r>
              <a:rPr lang="en-US" dirty="0"/>
              <a:t>Click to edit second level</a:t>
            </a:r>
          </a:p>
          <a:p>
            <a:pPr lvl="2"/>
            <a:r>
              <a:rPr lang="en-US" dirty="0"/>
              <a:t>Click to edit third level</a:t>
            </a:r>
          </a:p>
          <a:p>
            <a:pPr lvl="3"/>
            <a:r>
              <a:rPr lang="en-US" dirty="0"/>
              <a:t>Click to edit fourth level</a:t>
            </a:r>
          </a:p>
          <a:p>
            <a:pPr lvl="3"/>
            <a:endParaRPr lang="en-US" dirty="0"/>
          </a:p>
        </p:txBody>
      </p:sp>
      <p:sp>
        <p:nvSpPr>
          <p:cNvPr id="20" name="Rectangle 19">
            <a:extLst>
              <a:ext uri="{FF2B5EF4-FFF2-40B4-BE49-F238E27FC236}">
                <a16:creationId xmlns:a16="http://schemas.microsoft.com/office/drawing/2014/main" id="{C6235F6E-F67F-4610-9092-0CA53F76B917}"/>
              </a:ext>
            </a:extLst>
          </p:cNvPr>
          <p:cNvSpPr/>
          <p:nvPr userDrawn="1"/>
        </p:nvSpPr>
        <p:spPr>
          <a:xfrm>
            <a:off x="4639080" y="1066800"/>
            <a:ext cx="3875078" cy="4110033"/>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3444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P Side Header, Double Column, Top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4" name="Content Placeholder 3"/>
          <p:cNvSpPr>
            <a:spLocks noGrp="1"/>
          </p:cNvSpPr>
          <p:nvPr>
            <p:ph sz="quarter" idx="17" hasCustomPrompt="1"/>
          </p:nvPr>
        </p:nvSpPr>
        <p:spPr>
          <a:xfrm>
            <a:off x="2574925" y="990601"/>
            <a:ext cx="3063873" cy="4419597"/>
          </a:xfrm>
          <a:ln>
            <a:solidFill>
              <a:srgbClr val="7F7F7F"/>
            </a:solidFill>
          </a:ln>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3"/>
            <a:endParaRPr lang="en-US" dirty="0"/>
          </a:p>
        </p:txBody>
      </p:sp>
      <p:sp>
        <p:nvSpPr>
          <p:cNvPr id="10" name="Content Placeholder 3"/>
          <p:cNvSpPr>
            <a:spLocks noGrp="1"/>
          </p:cNvSpPr>
          <p:nvPr>
            <p:ph sz="quarter" idx="18" hasCustomPrompt="1"/>
          </p:nvPr>
        </p:nvSpPr>
        <p:spPr>
          <a:xfrm>
            <a:off x="5622925" y="990602"/>
            <a:ext cx="3063875" cy="4419596"/>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2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3"/>
            <a:endParaRPr lang="en-US" dirty="0"/>
          </a:p>
        </p:txBody>
      </p:sp>
      <p:sp>
        <p:nvSpPr>
          <p:cNvPr id="6" name="Text Placeholder 5"/>
          <p:cNvSpPr>
            <a:spLocks noGrp="1"/>
          </p:cNvSpPr>
          <p:nvPr>
            <p:ph type="body" sz="quarter" idx="20" hasCustomPrompt="1"/>
          </p:nvPr>
        </p:nvSpPr>
        <p:spPr>
          <a:xfrm>
            <a:off x="2582862" y="533400"/>
            <a:ext cx="6111875" cy="457201"/>
          </a:xfrm>
        </p:spPr>
        <p:txBody>
          <a:bodyPr anchor="ctr" anchorCtr="0"/>
          <a:lstStyle>
            <a:lvl1pPr marL="0" indent="0" algn="ctr">
              <a:buFontTx/>
              <a:buNone/>
              <a:defRPr sz="2000" baseline="0">
                <a:solidFill>
                  <a:srgbClr val="2D5986"/>
                </a:solidFill>
              </a:defRPr>
            </a:lvl1pPr>
          </a:lstStyle>
          <a:p>
            <a:pPr lvl="0"/>
            <a:r>
              <a:rPr lang="en-US" dirty="0"/>
              <a:t>Click to Edit Master Text Style</a:t>
            </a:r>
          </a:p>
        </p:txBody>
      </p:sp>
      <p:sp>
        <p:nvSpPr>
          <p:cNvPr id="2" name="Rectangle 1">
            <a:extLst>
              <a:ext uri="{FF2B5EF4-FFF2-40B4-BE49-F238E27FC236}">
                <a16:creationId xmlns:a16="http://schemas.microsoft.com/office/drawing/2014/main" id="{57BC0805-8D14-B64B-9D15-19691AECCC30}"/>
              </a:ext>
            </a:extLst>
          </p:cNvPr>
          <p:cNvSpPr/>
          <p:nvPr userDrawn="1"/>
        </p:nvSpPr>
        <p:spPr>
          <a:xfrm>
            <a:off x="2574925" y="990601"/>
            <a:ext cx="3048000" cy="44195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no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Rectangle 13">
            <a:extLst>
              <a:ext uri="{FF2B5EF4-FFF2-40B4-BE49-F238E27FC236}">
                <a16:creationId xmlns:a16="http://schemas.microsoft.com/office/drawing/2014/main" id="{25DC05FA-06A8-0B4B-A022-F6AD5BF2E05C}"/>
              </a:ext>
            </a:extLst>
          </p:cNvPr>
          <p:cNvSpPr/>
          <p:nvPr userDrawn="1"/>
        </p:nvSpPr>
        <p:spPr>
          <a:xfrm>
            <a:off x="5662613" y="990600"/>
            <a:ext cx="3048000" cy="44195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no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F4B4F23A-227E-ED40-87D2-5C38C2DDC27C}"/>
              </a:ext>
            </a:extLst>
          </p:cNvPr>
          <p:cNvSpPr/>
          <p:nvPr userDrawn="1"/>
        </p:nvSpPr>
        <p:spPr>
          <a:xfrm>
            <a:off x="2559049" y="533400"/>
            <a:ext cx="6135688" cy="457200"/>
          </a:xfrm>
          <a:prstGeom prst="rect">
            <a:avLst/>
          </a:prstGeom>
          <a:no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 name="Text Placeholder 2">
            <a:extLst>
              <a:ext uri="{FF2B5EF4-FFF2-40B4-BE49-F238E27FC236}">
                <a16:creationId xmlns:a16="http://schemas.microsoft.com/office/drawing/2014/main" id="{67C01E76-D860-9349-AE9D-41E9DC44F06E}"/>
              </a:ext>
            </a:extLst>
          </p:cNvPr>
          <p:cNvSpPr>
            <a:spLocks noGrp="1"/>
          </p:cNvSpPr>
          <p:nvPr>
            <p:ph type="body" sz="quarter" idx="21"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2813536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P Side Header, Double Column, Centered Sub-Heads,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sp>
        <p:nvSpPr>
          <p:cNvPr id="4" name="Content Placeholder 3"/>
          <p:cNvSpPr>
            <a:spLocks noGrp="1"/>
          </p:cNvSpPr>
          <p:nvPr>
            <p:ph sz="quarter" idx="17" hasCustomPrompt="1"/>
          </p:nvPr>
        </p:nvSpPr>
        <p:spPr>
          <a:xfrm>
            <a:off x="2574925" y="990599"/>
            <a:ext cx="3063875" cy="4419601"/>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endParaRPr lang="en-US" dirty="0"/>
          </a:p>
        </p:txBody>
      </p:sp>
      <p:sp>
        <p:nvSpPr>
          <p:cNvPr id="3" name="Text Placeholder 2"/>
          <p:cNvSpPr>
            <a:spLocks noGrp="1"/>
          </p:cNvSpPr>
          <p:nvPr>
            <p:ph type="body" sz="quarter" idx="20" hasCustomPrompt="1"/>
          </p:nvPr>
        </p:nvSpPr>
        <p:spPr>
          <a:xfrm>
            <a:off x="2574924" y="533400"/>
            <a:ext cx="3063875" cy="457199"/>
          </a:xfrm>
        </p:spPr>
        <p:txBody>
          <a:bodyPr anchor="ctr" anchorCtr="0">
            <a:noAutofit/>
          </a:bodyPr>
          <a:lstStyle>
            <a:lvl1pPr marL="0" indent="0" algn="ctr">
              <a:buFontTx/>
              <a:buNone/>
              <a:defRPr sz="2000" u="sng"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a:t>
            </a:r>
          </a:p>
        </p:txBody>
      </p:sp>
      <p:sp>
        <p:nvSpPr>
          <p:cNvPr id="11" name="Content Placeholder 3"/>
          <p:cNvSpPr>
            <a:spLocks noGrp="1"/>
          </p:cNvSpPr>
          <p:nvPr>
            <p:ph sz="quarter" idx="21" hasCustomPrompt="1"/>
          </p:nvPr>
        </p:nvSpPr>
        <p:spPr>
          <a:xfrm>
            <a:off x="5638801" y="990600"/>
            <a:ext cx="3063875" cy="4419600"/>
          </a:xfrm>
        </p:spPr>
        <p:txBody>
          <a:bodyPr/>
          <a:lstStyle>
            <a:lvl1pPr>
              <a:defRPr sz="1800" baseline="0">
                <a:solidFill>
                  <a:srgbClr val="336699"/>
                </a:solidFill>
                <a:latin typeface="+mn-lt"/>
                <a:ea typeface="Helvetica Neue" panose="02000503000000020004" pitchFamily="2" charset="0"/>
                <a:cs typeface="Helvetica Neue" panose="02000503000000020004" pitchFamily="2" charset="0"/>
              </a:defRPr>
            </a:lvl1pPr>
            <a:lvl2pPr>
              <a:defRPr sz="1600" baseline="0">
                <a:solidFill>
                  <a:srgbClr val="666666"/>
                </a:solidFill>
                <a:latin typeface="+mn-lt"/>
                <a:ea typeface="Helvetica Neue" panose="02000503000000020004" pitchFamily="2" charset="0"/>
                <a:cs typeface="Helvetica Neue" panose="02000503000000020004" pitchFamily="2" charset="0"/>
              </a:defRPr>
            </a:lvl2pPr>
            <a:lvl3pPr>
              <a:defRPr sz="1400" baseline="0">
                <a:solidFill>
                  <a:srgbClr val="666666"/>
                </a:solidFill>
                <a:latin typeface="+mn-lt"/>
                <a:ea typeface="Helvetica Neue" panose="02000503000000020004" pitchFamily="2" charset="0"/>
                <a:cs typeface="Helvetica Neue" panose="02000503000000020004" pitchFamily="2" charset="0"/>
              </a:defRPr>
            </a:lvl3pPr>
            <a:lvl4pPr>
              <a:defRPr sz="1000" baseline="0">
                <a:solidFill>
                  <a:srgbClr val="666666"/>
                </a:solidFill>
                <a:latin typeface="+mn-lt"/>
                <a:ea typeface="Helvetica Neue" panose="02000503000000020004" pitchFamily="2" charset="0"/>
                <a:cs typeface="Helvetica Neue" panose="02000503000000020004" pitchFamily="2" charset="0"/>
              </a:defRPr>
            </a:lvl4pPr>
            <a:lvl5pPr>
              <a:defRPr baseline="0">
                <a:solidFill>
                  <a:srgbClr val="7F7F7F"/>
                </a:solidFill>
              </a:defRPr>
            </a:lvl5pPr>
          </a:lstStyle>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0"/>
            <a:r>
              <a:rPr lang="en-US" dirty="0"/>
              <a:t>Click to edit master text </a:t>
            </a:r>
          </a:p>
          <a:p>
            <a:pPr lvl="1"/>
            <a:r>
              <a:rPr lang="en-US" dirty="0"/>
              <a:t>Click edit second level</a:t>
            </a:r>
          </a:p>
          <a:p>
            <a:pPr lvl="2"/>
            <a:r>
              <a:rPr lang="en-US" dirty="0"/>
              <a:t>Click edit third level</a:t>
            </a:r>
          </a:p>
          <a:p>
            <a:pPr lvl="3"/>
            <a:r>
              <a:rPr lang="en-US" dirty="0"/>
              <a:t>Click fourth level</a:t>
            </a:r>
          </a:p>
          <a:p>
            <a:pPr lvl="3"/>
            <a:endParaRPr lang="en-US" dirty="0"/>
          </a:p>
        </p:txBody>
      </p:sp>
      <p:sp>
        <p:nvSpPr>
          <p:cNvPr id="14" name="Text Placeholder 2"/>
          <p:cNvSpPr>
            <a:spLocks noGrp="1"/>
          </p:cNvSpPr>
          <p:nvPr>
            <p:ph type="body" sz="quarter" idx="22" hasCustomPrompt="1"/>
          </p:nvPr>
        </p:nvSpPr>
        <p:spPr>
          <a:xfrm>
            <a:off x="5638800" y="533399"/>
            <a:ext cx="3063875" cy="457201"/>
          </a:xfrm>
        </p:spPr>
        <p:txBody>
          <a:bodyPr anchor="ctr" anchorCtr="0">
            <a:noAutofit/>
          </a:bodyPr>
          <a:lstStyle>
            <a:lvl1pPr marL="0" indent="0" algn="ctr">
              <a:buFontTx/>
              <a:buNone/>
              <a:defRPr sz="2000" u="sng"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Edit Master</a:t>
            </a:r>
          </a:p>
        </p:txBody>
      </p:sp>
      <p:sp>
        <p:nvSpPr>
          <p:cNvPr id="2" name="Rectangle 1">
            <a:extLst>
              <a:ext uri="{FF2B5EF4-FFF2-40B4-BE49-F238E27FC236}">
                <a16:creationId xmlns:a16="http://schemas.microsoft.com/office/drawing/2014/main" id="{E3E248EC-161D-5042-AAA3-FF7CD646FF35}"/>
              </a:ext>
            </a:extLst>
          </p:cNvPr>
          <p:cNvSpPr/>
          <p:nvPr userDrawn="1"/>
        </p:nvSpPr>
        <p:spPr>
          <a:xfrm>
            <a:off x="2574924" y="533396"/>
            <a:ext cx="3063875" cy="4876804"/>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5" name="Rectangle 14">
            <a:extLst>
              <a:ext uri="{FF2B5EF4-FFF2-40B4-BE49-F238E27FC236}">
                <a16:creationId xmlns:a16="http://schemas.microsoft.com/office/drawing/2014/main" id="{6DA0DBF3-40D7-1842-A103-D3DFBA29F85E}"/>
              </a:ext>
            </a:extLst>
          </p:cNvPr>
          <p:cNvSpPr/>
          <p:nvPr userDrawn="1"/>
        </p:nvSpPr>
        <p:spPr>
          <a:xfrm>
            <a:off x="5638799" y="533396"/>
            <a:ext cx="3063877" cy="4876803"/>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no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 name="Text Placeholder 2">
            <a:extLst>
              <a:ext uri="{FF2B5EF4-FFF2-40B4-BE49-F238E27FC236}">
                <a16:creationId xmlns:a16="http://schemas.microsoft.com/office/drawing/2014/main" id="{DBB8BDCB-EC56-A145-A6AE-248095EC342E}"/>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76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P Quad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67000" y="381000"/>
            <a:ext cx="5791200" cy="473074"/>
          </a:xfrm>
        </p:spPr>
        <p:txBody>
          <a:bodyPr/>
          <a:lstStyle>
            <a:lvl1pPr>
              <a:defRPr sz="2000" baseline="0">
                <a:solidFill>
                  <a:srgbClr val="2D5986"/>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Content Placeholder 2"/>
          <p:cNvSpPr>
            <a:spLocks noGrp="1"/>
          </p:cNvSpPr>
          <p:nvPr>
            <p:ph idx="1" hasCustomPrompt="1"/>
          </p:nvPr>
        </p:nvSpPr>
        <p:spPr>
          <a:xfrm>
            <a:off x="2667000" y="838201"/>
            <a:ext cx="2819400" cy="380999"/>
          </a:xfrm>
        </p:spPr>
        <p:txBody>
          <a:bodyPr/>
          <a:lstStyle>
            <a:lvl1pPr marL="0" indent="0" algn="ctr">
              <a:buFontTx/>
              <a:buNone/>
              <a:defRPr sz="1800" u="sng" baseline="0">
                <a:solidFill>
                  <a:srgbClr val="2D5986"/>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solidFill>
                  <a:srgbClr val="2D5986"/>
                </a:solidFill>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8" hasCustomPrompt="1"/>
          </p:nvPr>
        </p:nvSpPr>
        <p:spPr>
          <a:xfrm>
            <a:off x="2667000" y="1219200"/>
            <a:ext cx="2819400" cy="18288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baseline="0">
                <a:solidFill>
                  <a:srgbClr val="666666"/>
                </a:solidFill>
                <a:latin typeface="+mn-lt"/>
                <a:ea typeface="Helvetica Neue" panose="02000503000000020004" pitchFamily="2" charset="0"/>
                <a:cs typeface="Helvetica Neue" panose="02000503000000020004" pitchFamily="2" charset="0"/>
              </a:defRPr>
            </a:lvl2pPr>
            <a:lvl3pPr>
              <a:defRPr sz="1200" baseline="0">
                <a:solidFill>
                  <a:srgbClr val="666666"/>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5" name="Content Placeholder 2"/>
          <p:cNvSpPr>
            <a:spLocks noGrp="1"/>
          </p:cNvSpPr>
          <p:nvPr>
            <p:ph idx="33" hasCustomPrompt="1"/>
          </p:nvPr>
        </p:nvSpPr>
        <p:spPr>
          <a:xfrm>
            <a:off x="2667000" y="3212234"/>
            <a:ext cx="2819400" cy="380999"/>
          </a:xfrm>
        </p:spPr>
        <p:txBody>
          <a:bodyPr/>
          <a:lstStyle>
            <a:lvl1pPr marL="0" indent="0" algn="ctr">
              <a:buFontTx/>
              <a:buNone/>
              <a:defRPr sz="1800" u="sng" baseline="0">
                <a:solidFill>
                  <a:srgbClr val="2D5986"/>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17" name="Text Placeholder 4">
            <a:extLst>
              <a:ext uri="{FF2B5EF4-FFF2-40B4-BE49-F238E27FC236}">
                <a16:creationId xmlns:a16="http://schemas.microsoft.com/office/drawing/2014/main" id="{094084DF-EF70-E64F-9246-D8D8D3903475}"/>
              </a:ext>
            </a:extLst>
          </p:cNvPr>
          <p:cNvSpPr>
            <a:spLocks noGrp="1"/>
          </p:cNvSpPr>
          <p:nvPr>
            <p:ph type="body" sz="quarter" idx="34" hasCustomPrompt="1"/>
          </p:nvPr>
        </p:nvSpPr>
        <p:spPr>
          <a:xfrm>
            <a:off x="2667000" y="3593233"/>
            <a:ext cx="2819400" cy="18288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baseline="0">
                <a:solidFill>
                  <a:srgbClr val="666666"/>
                </a:solidFill>
                <a:latin typeface="+mn-lt"/>
                <a:ea typeface="Helvetica Neue" panose="02000503000000020004" pitchFamily="2" charset="0"/>
                <a:cs typeface="Helvetica Neue" panose="02000503000000020004" pitchFamily="2" charset="0"/>
              </a:defRPr>
            </a:lvl2pPr>
            <a:lvl3pPr>
              <a:defRPr sz="1200" baseline="0">
                <a:solidFill>
                  <a:srgbClr val="666666"/>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7" name="Content Placeholder 2">
            <a:extLst>
              <a:ext uri="{FF2B5EF4-FFF2-40B4-BE49-F238E27FC236}">
                <a16:creationId xmlns:a16="http://schemas.microsoft.com/office/drawing/2014/main" id="{0D9C7894-2A7F-8A4F-B7A5-69039786C36D}"/>
              </a:ext>
            </a:extLst>
          </p:cNvPr>
          <p:cNvSpPr>
            <a:spLocks noGrp="1"/>
          </p:cNvSpPr>
          <p:nvPr>
            <p:ph idx="38" hasCustomPrompt="1"/>
          </p:nvPr>
        </p:nvSpPr>
        <p:spPr>
          <a:xfrm>
            <a:off x="5638800" y="3212233"/>
            <a:ext cx="2819400" cy="380999"/>
          </a:xfrm>
        </p:spPr>
        <p:txBody>
          <a:bodyPr/>
          <a:lstStyle>
            <a:lvl1pPr marL="0" indent="0" algn="ctr">
              <a:buFontTx/>
              <a:buNone/>
              <a:defRPr sz="1800" u="sng" baseline="0">
                <a:solidFill>
                  <a:srgbClr val="2D5986"/>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8" name="Text Placeholder 4">
            <a:extLst>
              <a:ext uri="{FF2B5EF4-FFF2-40B4-BE49-F238E27FC236}">
                <a16:creationId xmlns:a16="http://schemas.microsoft.com/office/drawing/2014/main" id="{38CD47EB-65DB-C445-9921-7F35AA0BBEC3}"/>
              </a:ext>
            </a:extLst>
          </p:cNvPr>
          <p:cNvSpPr>
            <a:spLocks noGrp="1"/>
          </p:cNvSpPr>
          <p:nvPr>
            <p:ph type="body" sz="quarter" idx="39" hasCustomPrompt="1"/>
          </p:nvPr>
        </p:nvSpPr>
        <p:spPr>
          <a:xfrm>
            <a:off x="5638800" y="3593232"/>
            <a:ext cx="2819400" cy="18288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baseline="0">
                <a:solidFill>
                  <a:srgbClr val="666666"/>
                </a:solidFill>
                <a:latin typeface="+mn-lt"/>
                <a:ea typeface="Helvetica Neue" panose="02000503000000020004" pitchFamily="2" charset="0"/>
                <a:cs typeface="Helvetica Neue" panose="02000503000000020004" pitchFamily="2" charset="0"/>
              </a:defRPr>
            </a:lvl2pPr>
            <a:lvl3pPr>
              <a:defRPr sz="1200" baseline="0">
                <a:solidFill>
                  <a:srgbClr val="666666"/>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4" name="Rectangle 3">
            <a:extLst>
              <a:ext uri="{FF2B5EF4-FFF2-40B4-BE49-F238E27FC236}">
                <a16:creationId xmlns:a16="http://schemas.microsoft.com/office/drawing/2014/main" id="{23270ACA-E636-2C42-9B95-C72D9CE62947}"/>
              </a:ext>
            </a:extLst>
          </p:cNvPr>
          <p:cNvSpPr/>
          <p:nvPr userDrawn="1"/>
        </p:nvSpPr>
        <p:spPr>
          <a:xfrm>
            <a:off x="2667000" y="838200"/>
            <a:ext cx="2819400" cy="22097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 name="Rectangle 29">
            <a:extLst>
              <a:ext uri="{FF2B5EF4-FFF2-40B4-BE49-F238E27FC236}">
                <a16:creationId xmlns:a16="http://schemas.microsoft.com/office/drawing/2014/main" id="{66A2CEB7-CB13-604B-90A2-80EAEC9D46D8}"/>
              </a:ext>
            </a:extLst>
          </p:cNvPr>
          <p:cNvSpPr/>
          <p:nvPr userDrawn="1"/>
        </p:nvSpPr>
        <p:spPr>
          <a:xfrm>
            <a:off x="2667000" y="3212233"/>
            <a:ext cx="2819400" cy="22097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 name="Rectangle 30">
            <a:extLst>
              <a:ext uri="{FF2B5EF4-FFF2-40B4-BE49-F238E27FC236}">
                <a16:creationId xmlns:a16="http://schemas.microsoft.com/office/drawing/2014/main" id="{D5F0F1C9-C52E-5A45-BD09-EE5AF7BF64CB}"/>
              </a:ext>
            </a:extLst>
          </p:cNvPr>
          <p:cNvSpPr/>
          <p:nvPr userDrawn="1"/>
        </p:nvSpPr>
        <p:spPr>
          <a:xfrm>
            <a:off x="5638800" y="3212233"/>
            <a:ext cx="2819400" cy="22097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 name="Text Placeholder 2">
            <a:extLst>
              <a:ext uri="{FF2B5EF4-FFF2-40B4-BE49-F238E27FC236}">
                <a16:creationId xmlns:a16="http://schemas.microsoft.com/office/drawing/2014/main" id="{A83F8F72-4BC7-3643-A4C7-5BAA7ADCD997}"/>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
        <p:nvSpPr>
          <p:cNvPr id="23" name="Content Placeholder 2">
            <a:extLst>
              <a:ext uri="{FF2B5EF4-FFF2-40B4-BE49-F238E27FC236}">
                <a16:creationId xmlns:a16="http://schemas.microsoft.com/office/drawing/2014/main" id="{3061873C-B84F-2B48-852B-14495B469027}"/>
              </a:ext>
            </a:extLst>
          </p:cNvPr>
          <p:cNvSpPr>
            <a:spLocks noGrp="1"/>
          </p:cNvSpPr>
          <p:nvPr>
            <p:ph idx="40" hasCustomPrompt="1"/>
          </p:nvPr>
        </p:nvSpPr>
        <p:spPr>
          <a:xfrm>
            <a:off x="5638800" y="838201"/>
            <a:ext cx="2819400" cy="380999"/>
          </a:xfrm>
          <a:ln>
            <a:noFill/>
          </a:ln>
        </p:spPr>
        <p:txBody>
          <a:bodyPr/>
          <a:lstStyle>
            <a:lvl1pPr marL="0" indent="0" algn="ctr">
              <a:buFontTx/>
              <a:buNone/>
              <a:defRPr sz="1800" u="sng" baseline="0">
                <a:solidFill>
                  <a:srgbClr val="2D5986"/>
                </a:solidFill>
                <a:latin typeface="+mj-lt"/>
                <a:ea typeface="Helvetica Neue" panose="02000503000000020004" pitchFamily="2" charset="0"/>
                <a:cs typeface="Helvetica Neue" panose="02000503000000020004" pitchFamily="2" charset="0"/>
              </a:defRPr>
            </a:lvl1pPr>
            <a:lvl2pPr marL="344488" indent="-276225">
              <a:tabLst/>
              <a:defRPr sz="1600" u="sng">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4" name="Rectangle 23">
            <a:extLst>
              <a:ext uri="{FF2B5EF4-FFF2-40B4-BE49-F238E27FC236}">
                <a16:creationId xmlns:a16="http://schemas.microsoft.com/office/drawing/2014/main" id="{4FADA85B-5B85-1941-B31F-C0E0E1A42E74}"/>
              </a:ext>
            </a:extLst>
          </p:cNvPr>
          <p:cNvSpPr/>
          <p:nvPr userDrawn="1"/>
        </p:nvSpPr>
        <p:spPr>
          <a:xfrm>
            <a:off x="5638800" y="838199"/>
            <a:ext cx="2819400" cy="2209799"/>
          </a:xfrm>
          <a:prstGeom prst="rect">
            <a:avLst/>
          </a:prstGeom>
          <a:noFill/>
          <a:ln w="12700" cap="flat" cmpd="sng" algn="ctr">
            <a:solidFill>
              <a:srgbClr val="7F7F7F"/>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6" name="Text Placeholder 4">
            <a:extLst>
              <a:ext uri="{FF2B5EF4-FFF2-40B4-BE49-F238E27FC236}">
                <a16:creationId xmlns:a16="http://schemas.microsoft.com/office/drawing/2014/main" id="{B1B6FB01-FA5A-734A-BDF5-217042E682E7}"/>
              </a:ext>
            </a:extLst>
          </p:cNvPr>
          <p:cNvSpPr>
            <a:spLocks noGrp="1"/>
          </p:cNvSpPr>
          <p:nvPr>
            <p:ph type="body" sz="quarter" idx="41" hasCustomPrompt="1"/>
          </p:nvPr>
        </p:nvSpPr>
        <p:spPr>
          <a:xfrm>
            <a:off x="5638800" y="1192934"/>
            <a:ext cx="2819400" cy="1828800"/>
          </a:xfrm>
          <a:ln>
            <a:noFill/>
          </a:ln>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baseline="0">
                <a:solidFill>
                  <a:srgbClr val="666666"/>
                </a:solidFill>
                <a:latin typeface="+mn-lt"/>
                <a:ea typeface="Helvetica Neue" panose="02000503000000020004" pitchFamily="2" charset="0"/>
                <a:cs typeface="Helvetica Neue" panose="02000503000000020004" pitchFamily="2" charset="0"/>
              </a:defRPr>
            </a:lvl2pPr>
            <a:lvl3pPr>
              <a:defRPr sz="1200" baseline="0">
                <a:solidFill>
                  <a:srgbClr val="666666"/>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Tree>
    <p:extLst>
      <p:ext uri="{BB962C8B-B14F-4D97-AF65-F5344CB8AC3E}">
        <p14:creationId xmlns:p14="http://schemas.microsoft.com/office/powerpoint/2010/main" val="16931775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P Quad Cros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86050" y="381000"/>
            <a:ext cx="5829300" cy="473074"/>
          </a:xfrm>
        </p:spPr>
        <p:txBody>
          <a:bodyPr/>
          <a:lstStyle>
            <a:lvl1pPr>
              <a:defRPr sz="2000" baseline="0">
                <a:solidFill>
                  <a:srgbClr val="376087"/>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Content Placeholder 2"/>
          <p:cNvSpPr>
            <a:spLocks noGrp="1"/>
          </p:cNvSpPr>
          <p:nvPr>
            <p:ph idx="1" hasCustomPrompt="1"/>
          </p:nvPr>
        </p:nvSpPr>
        <p:spPr>
          <a:xfrm>
            <a:off x="2667000" y="838201"/>
            <a:ext cx="2819400" cy="380999"/>
          </a:xfrm>
        </p:spPr>
        <p:txBody>
          <a:bodyPr/>
          <a:lstStyle>
            <a:lvl1pPr marL="0" indent="0" algn="ctr">
              <a:buFontTx/>
              <a:buNone/>
              <a:defRPr sz="1800" u="sng" baseline="0">
                <a:solidFill>
                  <a:srgbClr val="376087"/>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559355"/>
            <a:ext cx="1981200" cy="641045"/>
          </a:xfrm>
        </p:spPr>
        <p:txBody>
          <a:bodyPr>
            <a:normAutofit/>
          </a:bodyPr>
          <a:lstStyle>
            <a:lvl1pPr marL="0" indent="0">
              <a:buNone/>
              <a:defRPr sz="2000" b="1" baseline="0">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29" hasCustomPrompt="1"/>
          </p:nvPr>
        </p:nvSpPr>
        <p:spPr>
          <a:xfrm>
            <a:off x="5638800" y="838200"/>
            <a:ext cx="2819400" cy="380999"/>
          </a:xfrm>
        </p:spPr>
        <p:txBody>
          <a:bodyPr/>
          <a:lstStyle>
            <a:lvl1pPr marL="0" indent="0" algn="ctr">
              <a:buFontTx/>
              <a:buNone/>
              <a:defRPr sz="1800" u="sng" baseline="0">
                <a:solidFill>
                  <a:srgbClr val="376087"/>
                </a:solidFill>
                <a:latin typeface="+mj-lt"/>
                <a:ea typeface="Helvetica Neue" panose="02000503000000020004" pitchFamily="2" charset="0"/>
                <a:cs typeface="Helvetica Neue" panose="02000503000000020004" pitchFamily="2" charset="0"/>
              </a:defRPr>
            </a:lvl1pPr>
            <a:lvl2pPr marL="344488" indent="-276225">
              <a:tabLst/>
              <a:defRPr sz="160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3" name="Content Placeholder 2"/>
          <p:cNvSpPr>
            <a:spLocks noGrp="1"/>
          </p:cNvSpPr>
          <p:nvPr>
            <p:ph idx="31" hasCustomPrompt="1"/>
          </p:nvPr>
        </p:nvSpPr>
        <p:spPr>
          <a:xfrm>
            <a:off x="5638800" y="3032127"/>
            <a:ext cx="2819400" cy="396874"/>
          </a:xfrm>
        </p:spPr>
        <p:txBody>
          <a:bodyPr/>
          <a:lstStyle>
            <a:lvl1pPr marL="0" indent="0" algn="ctr">
              <a:buFontTx/>
              <a:buNone/>
              <a:defRPr sz="1800" u="sng" baseline="0">
                <a:solidFill>
                  <a:srgbClr val="376087"/>
                </a:solidFill>
                <a:latin typeface="+mj-lt"/>
                <a:ea typeface="Helvetica Neue" panose="02000503000000020004" pitchFamily="2" charset="0"/>
                <a:cs typeface="Helvetica Neue" panose="02000503000000020004" pitchFamily="2" charset="0"/>
              </a:defRPr>
            </a:lvl1pPr>
            <a:lvl2pPr marL="344488" indent="-276225">
              <a:tabLst/>
              <a:defRPr sz="1600" u="sng" baseline="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5" name="Content Placeholder 2"/>
          <p:cNvSpPr>
            <a:spLocks noGrp="1"/>
          </p:cNvSpPr>
          <p:nvPr>
            <p:ph idx="33" hasCustomPrompt="1"/>
          </p:nvPr>
        </p:nvSpPr>
        <p:spPr>
          <a:xfrm>
            <a:off x="2667000" y="3032126"/>
            <a:ext cx="2819400" cy="396873"/>
          </a:xfrm>
        </p:spPr>
        <p:txBody>
          <a:bodyPr/>
          <a:lstStyle>
            <a:lvl1pPr marL="0" indent="0" algn="ctr">
              <a:buFontTx/>
              <a:buNone/>
              <a:defRPr sz="1800" u="sng" baseline="0">
                <a:solidFill>
                  <a:srgbClr val="376087"/>
                </a:solidFill>
                <a:latin typeface="+mj-lt"/>
                <a:ea typeface="Helvetica Neue" panose="02000503000000020004" pitchFamily="2" charset="0"/>
                <a:cs typeface="Helvetica Neue" panose="02000503000000020004" pitchFamily="2" charset="0"/>
              </a:defRPr>
            </a:lvl1pPr>
            <a:lvl2pPr marL="344488" indent="-276225">
              <a:tabLst/>
              <a:defRPr sz="1600" u="sng" baseline="0">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16" name="Rectangle 15"/>
          <p:cNvSpPr/>
          <p:nvPr userDrawn="1"/>
        </p:nvSpPr>
        <p:spPr>
          <a:xfrm>
            <a:off x="2667000" y="2895600"/>
            <a:ext cx="5791200" cy="132801"/>
          </a:xfrm>
          <a:prstGeom prst="rect">
            <a:avLst/>
          </a:prstGeom>
          <a:solidFill>
            <a:schemeClr val="bg2">
              <a:lumMod val="75000"/>
            </a:schemeClr>
          </a:solid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p:txBody>
      </p:sp>
      <p:sp>
        <p:nvSpPr>
          <p:cNvPr id="19" name="Rectangle 18"/>
          <p:cNvSpPr/>
          <p:nvPr userDrawn="1"/>
        </p:nvSpPr>
        <p:spPr>
          <a:xfrm rot="5400000">
            <a:off x="3386846" y="2937754"/>
            <a:ext cx="4351507" cy="152400"/>
          </a:xfrm>
          <a:prstGeom prst="rect">
            <a:avLst/>
          </a:prstGeom>
          <a:solidFill>
            <a:schemeClr val="bg2">
              <a:lumMod val="75000"/>
            </a:schemeClr>
          </a:solid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p:txBody>
      </p:sp>
      <p:sp>
        <p:nvSpPr>
          <p:cNvPr id="22" name="Text Placeholder 4">
            <a:extLst>
              <a:ext uri="{FF2B5EF4-FFF2-40B4-BE49-F238E27FC236}">
                <a16:creationId xmlns:a16="http://schemas.microsoft.com/office/drawing/2014/main" id="{F0812444-F11E-E643-B304-3512CD609F98}"/>
              </a:ext>
            </a:extLst>
          </p:cNvPr>
          <p:cNvSpPr>
            <a:spLocks noGrp="1"/>
          </p:cNvSpPr>
          <p:nvPr>
            <p:ph type="body" sz="quarter" idx="32" hasCustomPrompt="1"/>
          </p:nvPr>
        </p:nvSpPr>
        <p:spPr>
          <a:xfrm>
            <a:off x="5638800" y="3352800"/>
            <a:ext cx="2819400" cy="1813561"/>
          </a:xfrm>
        </p:spPr>
        <p:txBody>
          <a:bodyPr/>
          <a:lstStyle>
            <a:lvl1pPr marL="228600" indent="-228600">
              <a:buFont typeface="Arial" panose="020B0604020202020204" pitchFamily="34" charset="0"/>
              <a:buChar char="•"/>
              <a:defRPr sz="1600" baseline="0">
                <a:solidFill>
                  <a:srgbClr val="336699"/>
                </a:solidFill>
                <a:latin typeface="+mn-lt"/>
                <a:ea typeface="Helvetica Neue" panose="02000503000000020004" pitchFamily="2" charset="0"/>
                <a:cs typeface="Helvetica Neue" panose="02000503000000020004" pitchFamily="2" charset="0"/>
              </a:defRPr>
            </a:lvl1pPr>
            <a:lvl2pPr marL="742950" indent="-285750">
              <a:buFont typeface="Arial" panose="020B0604020202020204" pitchFamily="34" charset="0"/>
              <a:buChar char="•"/>
              <a:defRPr sz="1400">
                <a:latin typeface="+mn-lt"/>
                <a:ea typeface="Helvetica Neue" panose="02000503000000020004" pitchFamily="2" charset="0"/>
                <a:cs typeface="Helvetica Neue" panose="02000503000000020004" pitchFamily="2" charset="0"/>
              </a:defRPr>
            </a:lvl2pPr>
            <a:lvl3pPr marL="1143000" indent="-228600">
              <a:buFont typeface="Arial" panose="020B0604020202020204" pitchFamily="34" charset="0"/>
              <a:buChar char="•"/>
              <a:defRPr sz="1200">
                <a:latin typeface="+mn-lt"/>
                <a:ea typeface="Helvetica Neue" panose="02000503000000020004" pitchFamily="2" charset="0"/>
                <a:cs typeface="Helvetica Neue" panose="02000503000000020004" pitchFamily="2" charset="0"/>
              </a:defRPr>
            </a:lvl3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0"/>
            <a:endParaRPr lang="en-US" dirty="0"/>
          </a:p>
        </p:txBody>
      </p:sp>
      <p:sp>
        <p:nvSpPr>
          <p:cNvPr id="27" name="Text Placeholder 4">
            <a:extLst>
              <a:ext uri="{FF2B5EF4-FFF2-40B4-BE49-F238E27FC236}">
                <a16:creationId xmlns:a16="http://schemas.microsoft.com/office/drawing/2014/main" id="{680B8D1D-F248-6641-8001-D05CA643C1E6}"/>
              </a:ext>
            </a:extLst>
          </p:cNvPr>
          <p:cNvSpPr>
            <a:spLocks noGrp="1"/>
          </p:cNvSpPr>
          <p:nvPr>
            <p:ph type="body" sz="quarter" idx="34" hasCustomPrompt="1"/>
          </p:nvPr>
        </p:nvSpPr>
        <p:spPr>
          <a:xfrm>
            <a:off x="2667000" y="3352800"/>
            <a:ext cx="2819400" cy="1840633"/>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a:latin typeface="+mn-lt"/>
                <a:ea typeface="Helvetica Neue" panose="02000503000000020004" pitchFamily="2" charset="0"/>
                <a:cs typeface="Helvetica Neue" panose="02000503000000020004" pitchFamily="2" charset="0"/>
              </a:defRPr>
            </a:lvl2pPr>
            <a:lvl3pPr>
              <a:defRPr sz="1200">
                <a:latin typeface="+mn-lt"/>
                <a:ea typeface="Helvetica Neue" panose="02000503000000020004" pitchFamily="2" charset="0"/>
                <a:cs typeface="Helvetica Neue" panose="02000503000000020004" pitchFamily="2" charset="0"/>
              </a:defRPr>
            </a:lvl3pPr>
            <a:lvl4pPr>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2"/>
            <a:endParaRPr lang="en-US" dirty="0"/>
          </a:p>
        </p:txBody>
      </p:sp>
      <p:sp>
        <p:nvSpPr>
          <p:cNvPr id="28" name="Text Placeholder 4">
            <a:extLst>
              <a:ext uri="{FF2B5EF4-FFF2-40B4-BE49-F238E27FC236}">
                <a16:creationId xmlns:a16="http://schemas.microsoft.com/office/drawing/2014/main" id="{4AB6A9F5-000A-AA43-BBD7-A48778B83599}"/>
              </a:ext>
            </a:extLst>
          </p:cNvPr>
          <p:cNvSpPr>
            <a:spLocks noGrp="1"/>
          </p:cNvSpPr>
          <p:nvPr>
            <p:ph type="body" sz="quarter" idx="28" hasCustomPrompt="1"/>
          </p:nvPr>
        </p:nvSpPr>
        <p:spPr>
          <a:xfrm>
            <a:off x="2667000" y="1143000"/>
            <a:ext cx="2819400" cy="16764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a:latin typeface="+mn-lt"/>
                <a:ea typeface="Helvetica Neue" panose="02000503000000020004" pitchFamily="2" charset="0"/>
                <a:cs typeface="Helvetica Neue" panose="02000503000000020004" pitchFamily="2" charset="0"/>
              </a:defRPr>
            </a:lvl2pPr>
            <a:lvl3pPr>
              <a:defRPr sz="1200">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9" name="Text Placeholder 4">
            <a:extLst>
              <a:ext uri="{FF2B5EF4-FFF2-40B4-BE49-F238E27FC236}">
                <a16:creationId xmlns:a16="http://schemas.microsoft.com/office/drawing/2014/main" id="{5A67056D-1F59-2240-B042-1AFC5D81EB9E}"/>
              </a:ext>
            </a:extLst>
          </p:cNvPr>
          <p:cNvSpPr>
            <a:spLocks noGrp="1"/>
          </p:cNvSpPr>
          <p:nvPr>
            <p:ph type="body" sz="quarter" idx="30" hasCustomPrompt="1"/>
          </p:nvPr>
        </p:nvSpPr>
        <p:spPr>
          <a:xfrm>
            <a:off x="5638800" y="1143000"/>
            <a:ext cx="2819400" cy="1676400"/>
          </a:xfrm>
        </p:spPr>
        <p:txBody>
          <a:bodyPr/>
          <a:lstStyle>
            <a:lvl1pPr>
              <a:defRPr sz="1600" baseline="0">
                <a:solidFill>
                  <a:srgbClr val="336699"/>
                </a:solidFill>
                <a:latin typeface="+mn-lt"/>
                <a:ea typeface="Helvetica Neue" panose="02000503000000020004" pitchFamily="2" charset="0"/>
                <a:cs typeface="Helvetica Neue" panose="02000503000000020004" pitchFamily="2" charset="0"/>
              </a:defRPr>
            </a:lvl1pPr>
            <a:lvl2pPr>
              <a:defRPr sz="1400">
                <a:latin typeface="+mn-lt"/>
                <a:ea typeface="Helvetica Neue" panose="02000503000000020004" pitchFamily="2" charset="0"/>
                <a:cs typeface="Helvetica Neue" panose="02000503000000020004" pitchFamily="2" charset="0"/>
              </a:defRPr>
            </a:lvl2pPr>
            <a:lvl3pPr>
              <a:defRPr sz="1200">
                <a:latin typeface="+mn-lt"/>
                <a:ea typeface="Helvetica Neue" panose="02000503000000020004" pitchFamily="2" charset="0"/>
                <a:cs typeface="Helvetica Neue" panose="02000503000000020004" pitchFamily="2" charset="0"/>
              </a:defRPr>
            </a:lvl3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0"/>
            <a:endParaRPr lang="en-US" dirty="0"/>
          </a:p>
        </p:txBody>
      </p:sp>
      <p:sp>
        <p:nvSpPr>
          <p:cNvPr id="4" name="Rectangle 3">
            <a:extLst>
              <a:ext uri="{FF2B5EF4-FFF2-40B4-BE49-F238E27FC236}">
                <a16:creationId xmlns:a16="http://schemas.microsoft.com/office/drawing/2014/main" id="{2FAACEF1-7B97-4041-980B-ACB84A9769B6}"/>
              </a:ext>
            </a:extLst>
          </p:cNvPr>
          <p:cNvSpPr/>
          <p:nvPr userDrawn="1"/>
        </p:nvSpPr>
        <p:spPr>
          <a:xfrm>
            <a:off x="2667000" y="838200"/>
            <a:ext cx="5791200" cy="4351508"/>
          </a:xfrm>
          <a:prstGeom prst="rect">
            <a:avLst/>
          </a:prstGeom>
          <a:noFill/>
          <a:ln w="12700" cap="flat" cmpd="sng" algn="ctr">
            <a:solidFill>
              <a:srgbClr val="666666"/>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Text Placeholder 2">
            <a:extLst>
              <a:ext uri="{FF2B5EF4-FFF2-40B4-BE49-F238E27FC236}">
                <a16:creationId xmlns:a16="http://schemas.microsoft.com/office/drawing/2014/main" id="{88979990-5E3A-6D4E-A05C-CD9AB03D3B04}"/>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2144270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P Blue Quad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67000" y="381000"/>
            <a:ext cx="5791200" cy="473074"/>
          </a:xfrm>
          <a:ln>
            <a:noFill/>
          </a:ln>
        </p:spPr>
        <p:txBody>
          <a:bodyPr anchor="ctr" anchorCtr="0"/>
          <a:lstStyle>
            <a:lvl1pPr>
              <a:defRPr sz="2000" baseline="0">
                <a:solidFill>
                  <a:srgbClr val="376087"/>
                </a:solidFill>
                <a:latin typeface="+mj-lt"/>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Content Placeholder 2"/>
          <p:cNvSpPr>
            <a:spLocks noGrp="1"/>
          </p:cNvSpPr>
          <p:nvPr>
            <p:ph idx="1" hasCustomPrompt="1"/>
          </p:nvPr>
        </p:nvSpPr>
        <p:spPr>
          <a:xfrm>
            <a:off x="2667000" y="838201"/>
            <a:ext cx="2819400" cy="380999"/>
          </a:xfrm>
          <a:solidFill>
            <a:srgbClr val="336699"/>
          </a:solidFill>
        </p:spPr>
        <p:txBody>
          <a:bodyPr/>
          <a:lstStyle>
            <a:lvl1pPr marL="0" indent="0" algn="ctr">
              <a:buFontTx/>
              <a:buNone/>
              <a:defRPr sz="1800" u="sng" baseline="0">
                <a:solidFill>
                  <a:schemeClr val="bg1"/>
                </a:solidFill>
                <a:latin typeface="+mj-lt"/>
                <a:ea typeface="Helvetica Neue" panose="02000503000000020004" pitchFamily="2" charset="0"/>
                <a:cs typeface="Helvetica Neue" panose="02000503000000020004" pitchFamily="2" charset="0"/>
              </a:defRPr>
            </a:lvl1pPr>
            <a:lvl2pPr marL="344488" indent="-276225">
              <a:tabLst/>
              <a:defRPr sz="1600" baseline="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543481"/>
            <a:ext cx="1981200" cy="656919"/>
          </a:xfrm>
        </p:spPr>
        <p:txBody>
          <a:bodyPr>
            <a:normAutofit/>
          </a:bodyPr>
          <a:lstStyle>
            <a:lvl1pPr marL="0" indent="0">
              <a:buNone/>
              <a:defRPr sz="2000" b="1" baseline="0">
                <a:latin typeface="+mj-lt"/>
                <a:ea typeface="Helvetica Neue" panose="02000503000000020004" pitchFamily="2" charset="0"/>
                <a:cs typeface="Helvetica Neue" panose="02000503000000020004" pitchFamily="2" charset="0"/>
              </a:defRPr>
            </a:lvl1pPr>
          </a:lstStyle>
          <a:p>
            <a:pPr lvl="0"/>
            <a:r>
              <a:rPr lang="en-US" dirty="0"/>
              <a:t>CLICK TO ADD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Content Placeholder 2"/>
          <p:cNvSpPr>
            <a:spLocks noGrp="1"/>
          </p:cNvSpPr>
          <p:nvPr>
            <p:ph idx="33" hasCustomPrompt="1"/>
          </p:nvPr>
        </p:nvSpPr>
        <p:spPr>
          <a:xfrm>
            <a:off x="2667000" y="3212234"/>
            <a:ext cx="2819400" cy="380999"/>
          </a:xfrm>
          <a:solidFill>
            <a:srgbClr val="336699"/>
          </a:solidFill>
        </p:spPr>
        <p:txBody>
          <a:bodyPr/>
          <a:lstStyle>
            <a:lvl1pPr marL="0" indent="0" algn="ctr">
              <a:buFontTx/>
              <a:buNone/>
              <a:defRPr sz="1800" u="sng" baseline="0">
                <a:solidFill>
                  <a:schemeClr val="bg1"/>
                </a:solidFill>
                <a:latin typeface="+mj-lt"/>
                <a:ea typeface="Helvetica Neue" panose="02000503000000020004" pitchFamily="2" charset="0"/>
                <a:cs typeface="Helvetica Neue" panose="02000503000000020004" pitchFamily="2" charset="0"/>
              </a:defRPr>
            </a:lvl1pPr>
            <a:lvl2pPr marL="344488" indent="-276225">
              <a:tabLst/>
              <a:defRPr sz="1600">
                <a:solidFill>
                  <a:schemeClr val="bg1"/>
                </a:solidFill>
                <a:latin typeface="+mj-lt"/>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17" name="Text Placeholder 4">
            <a:extLst>
              <a:ext uri="{FF2B5EF4-FFF2-40B4-BE49-F238E27FC236}">
                <a16:creationId xmlns:a16="http://schemas.microsoft.com/office/drawing/2014/main" id="{2132B649-7663-5040-8498-ACD4F7C17F40}"/>
              </a:ext>
            </a:extLst>
          </p:cNvPr>
          <p:cNvSpPr>
            <a:spLocks noGrp="1"/>
          </p:cNvSpPr>
          <p:nvPr>
            <p:ph type="body" sz="quarter" idx="28" hasCustomPrompt="1"/>
          </p:nvPr>
        </p:nvSpPr>
        <p:spPr>
          <a:xfrm>
            <a:off x="2667000" y="1219200"/>
            <a:ext cx="2819400" cy="1828800"/>
          </a:xfrm>
          <a:solidFill>
            <a:srgbClr val="336699"/>
          </a:solidFill>
        </p:spPr>
        <p:txBody>
          <a:bodyPr/>
          <a:lstStyle>
            <a:lvl1pPr>
              <a:defRPr sz="1600" baseline="0">
                <a:solidFill>
                  <a:schemeClr val="bg1"/>
                </a:solidFill>
                <a:latin typeface="+mn-lt"/>
                <a:ea typeface="Helvetica Neue" panose="02000503000000020004" pitchFamily="2" charset="0"/>
                <a:cs typeface="Helvetica Neue" panose="02000503000000020004" pitchFamily="2" charset="0"/>
              </a:defRPr>
            </a:lvl1pPr>
            <a:lvl2pPr>
              <a:defRPr sz="1400" baseline="0">
                <a:solidFill>
                  <a:schemeClr val="bg1"/>
                </a:solidFill>
                <a:latin typeface="+mn-lt"/>
                <a:ea typeface="Helvetica Neue" panose="02000503000000020004" pitchFamily="2" charset="0"/>
                <a:cs typeface="Helvetica Neue" panose="02000503000000020004" pitchFamily="2" charset="0"/>
              </a:defRPr>
            </a:lvl2pPr>
            <a:lvl3pPr>
              <a:defRPr sz="1200" baseline="0">
                <a:solidFill>
                  <a:schemeClr val="bg1"/>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1" name="Text Placeholder 4">
            <a:extLst>
              <a:ext uri="{FF2B5EF4-FFF2-40B4-BE49-F238E27FC236}">
                <a16:creationId xmlns:a16="http://schemas.microsoft.com/office/drawing/2014/main" id="{AA496C76-8DC5-5743-8F1C-CB7D59C798A4}"/>
              </a:ext>
            </a:extLst>
          </p:cNvPr>
          <p:cNvSpPr>
            <a:spLocks noGrp="1"/>
          </p:cNvSpPr>
          <p:nvPr>
            <p:ph type="body" sz="quarter" idx="36" hasCustomPrompt="1"/>
          </p:nvPr>
        </p:nvSpPr>
        <p:spPr>
          <a:xfrm>
            <a:off x="2667000" y="3593233"/>
            <a:ext cx="2819400" cy="1828800"/>
          </a:xfrm>
          <a:solidFill>
            <a:srgbClr val="336699"/>
          </a:solidFill>
        </p:spPr>
        <p:txBody>
          <a:bodyPr/>
          <a:lstStyle>
            <a:lvl1pPr>
              <a:defRPr sz="1600" baseline="0">
                <a:solidFill>
                  <a:schemeClr val="bg1"/>
                </a:solidFill>
                <a:latin typeface="+mn-lt"/>
                <a:ea typeface="Helvetica Neue" panose="02000503000000020004" pitchFamily="2" charset="0"/>
                <a:cs typeface="Helvetica Neue" panose="02000503000000020004" pitchFamily="2" charset="0"/>
              </a:defRPr>
            </a:lvl1pPr>
            <a:lvl2pPr>
              <a:defRPr sz="1400" baseline="0">
                <a:solidFill>
                  <a:schemeClr val="bg1"/>
                </a:solidFill>
                <a:latin typeface="+mn-lt"/>
                <a:ea typeface="Helvetica Neue" panose="02000503000000020004" pitchFamily="2" charset="0"/>
                <a:cs typeface="Helvetica Neue" panose="02000503000000020004" pitchFamily="2" charset="0"/>
              </a:defRPr>
            </a:lvl2pPr>
            <a:lvl3pPr>
              <a:defRPr sz="1200" baseline="0">
                <a:solidFill>
                  <a:schemeClr val="bg1"/>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2" name="Content Placeholder 2">
            <a:extLst>
              <a:ext uri="{FF2B5EF4-FFF2-40B4-BE49-F238E27FC236}">
                <a16:creationId xmlns:a16="http://schemas.microsoft.com/office/drawing/2014/main" id="{3ED701CB-701F-0B4F-B036-1BA965FC2B94}"/>
              </a:ext>
            </a:extLst>
          </p:cNvPr>
          <p:cNvSpPr>
            <a:spLocks noGrp="1"/>
          </p:cNvSpPr>
          <p:nvPr>
            <p:ph idx="37" hasCustomPrompt="1"/>
          </p:nvPr>
        </p:nvSpPr>
        <p:spPr>
          <a:xfrm>
            <a:off x="5638800" y="838200"/>
            <a:ext cx="2819400" cy="380999"/>
          </a:xfrm>
          <a:solidFill>
            <a:srgbClr val="336699"/>
          </a:solidFill>
        </p:spPr>
        <p:txBody>
          <a:bodyPr/>
          <a:lstStyle>
            <a:lvl1pPr marL="0" indent="0" algn="ctr">
              <a:buFontTx/>
              <a:buNone/>
              <a:defRPr sz="1800" u="sng" baseline="0">
                <a:solidFill>
                  <a:schemeClr val="bg1"/>
                </a:solidFill>
                <a:latin typeface="+mj-lt"/>
                <a:ea typeface="Helvetica Neue" panose="02000503000000020004" pitchFamily="2" charset="0"/>
                <a:cs typeface="Helvetica Neue" panose="02000503000000020004" pitchFamily="2" charset="0"/>
              </a:defRPr>
            </a:lvl1pPr>
            <a:lvl2pPr marL="344488" indent="-276225">
              <a:tabLst/>
              <a:defRPr sz="1600" baseline="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27" name="Text Placeholder 4">
            <a:extLst>
              <a:ext uri="{FF2B5EF4-FFF2-40B4-BE49-F238E27FC236}">
                <a16:creationId xmlns:a16="http://schemas.microsoft.com/office/drawing/2014/main" id="{AC1F2E5A-155B-AC4D-B829-97C290DC7586}"/>
              </a:ext>
            </a:extLst>
          </p:cNvPr>
          <p:cNvSpPr>
            <a:spLocks noGrp="1"/>
          </p:cNvSpPr>
          <p:nvPr>
            <p:ph type="body" sz="quarter" idx="38" hasCustomPrompt="1"/>
          </p:nvPr>
        </p:nvSpPr>
        <p:spPr>
          <a:xfrm>
            <a:off x="5638800" y="1219199"/>
            <a:ext cx="2819400" cy="1828800"/>
          </a:xfrm>
          <a:solidFill>
            <a:srgbClr val="336699"/>
          </a:solidFill>
        </p:spPr>
        <p:txBody>
          <a:bodyPr/>
          <a:lstStyle>
            <a:lvl1pPr>
              <a:defRPr sz="1600" baseline="0">
                <a:solidFill>
                  <a:schemeClr val="bg1"/>
                </a:solidFill>
                <a:latin typeface="+mn-lt"/>
                <a:ea typeface="Helvetica Neue" panose="02000503000000020004" pitchFamily="2" charset="0"/>
                <a:cs typeface="Helvetica Neue" panose="02000503000000020004" pitchFamily="2" charset="0"/>
              </a:defRPr>
            </a:lvl1pPr>
            <a:lvl2pPr>
              <a:defRPr sz="1400" baseline="0">
                <a:solidFill>
                  <a:schemeClr val="bg1"/>
                </a:solidFill>
                <a:latin typeface="+mn-lt"/>
                <a:ea typeface="Helvetica Neue" panose="02000503000000020004" pitchFamily="2" charset="0"/>
                <a:cs typeface="Helvetica Neue" panose="02000503000000020004" pitchFamily="2" charset="0"/>
              </a:defRPr>
            </a:lvl2pPr>
            <a:lvl3pPr>
              <a:defRPr sz="1200" baseline="0">
                <a:solidFill>
                  <a:schemeClr val="bg1"/>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28" name="Text Placeholder 4">
            <a:extLst>
              <a:ext uri="{FF2B5EF4-FFF2-40B4-BE49-F238E27FC236}">
                <a16:creationId xmlns:a16="http://schemas.microsoft.com/office/drawing/2014/main" id="{FF9A400B-0F41-5248-808C-FEBB6A64181A}"/>
              </a:ext>
            </a:extLst>
          </p:cNvPr>
          <p:cNvSpPr>
            <a:spLocks noGrp="1"/>
          </p:cNvSpPr>
          <p:nvPr>
            <p:ph type="body" sz="quarter" idx="39" hasCustomPrompt="1"/>
          </p:nvPr>
        </p:nvSpPr>
        <p:spPr>
          <a:xfrm>
            <a:off x="5638800" y="3593233"/>
            <a:ext cx="2819400" cy="1828800"/>
          </a:xfrm>
          <a:solidFill>
            <a:srgbClr val="336699"/>
          </a:solidFill>
        </p:spPr>
        <p:txBody>
          <a:bodyPr/>
          <a:lstStyle>
            <a:lvl1pPr>
              <a:defRPr sz="1600" baseline="0">
                <a:solidFill>
                  <a:schemeClr val="bg1"/>
                </a:solidFill>
                <a:latin typeface="+mn-lt"/>
                <a:ea typeface="Helvetica Neue" panose="02000503000000020004" pitchFamily="2" charset="0"/>
                <a:cs typeface="Helvetica Neue" panose="02000503000000020004" pitchFamily="2" charset="0"/>
              </a:defRPr>
            </a:lvl1pPr>
            <a:lvl2pPr>
              <a:defRPr sz="1400" baseline="0">
                <a:solidFill>
                  <a:schemeClr val="bg1"/>
                </a:solidFill>
                <a:latin typeface="+mn-lt"/>
                <a:ea typeface="Helvetica Neue" panose="02000503000000020004" pitchFamily="2" charset="0"/>
                <a:cs typeface="Helvetica Neue" panose="02000503000000020004" pitchFamily="2" charset="0"/>
              </a:defRPr>
            </a:lvl2pPr>
            <a:lvl3pPr>
              <a:defRPr sz="1200" baseline="0">
                <a:solidFill>
                  <a:schemeClr val="bg1"/>
                </a:solidFill>
                <a:latin typeface="+mn-lt"/>
                <a:ea typeface="Helvetica Neue" panose="02000503000000020004" pitchFamily="2" charset="0"/>
                <a:cs typeface="Helvetica Neue" panose="02000503000000020004" pitchFamily="2" charset="0"/>
              </a:defRPr>
            </a:lvl3pPr>
            <a:lvl4pPr marL="60325" indent="0">
              <a:buNone/>
              <a:tabLst/>
              <a:defRPr/>
            </a:lvl4pPr>
          </a:lstStyle>
          <a:p>
            <a:pPr lvl="0"/>
            <a:r>
              <a:rPr lang="en-US" dirty="0"/>
              <a:t>Click to edit text styles</a:t>
            </a:r>
          </a:p>
          <a:p>
            <a:pPr lvl="1"/>
            <a:r>
              <a:rPr lang="en-US" dirty="0"/>
              <a:t>Click edit second level</a:t>
            </a:r>
          </a:p>
          <a:p>
            <a:pPr lvl="2"/>
            <a:r>
              <a:rPr lang="en-US" dirty="0"/>
              <a:t>Click edit third level</a:t>
            </a:r>
          </a:p>
          <a:p>
            <a:pPr lvl="0"/>
            <a:r>
              <a:rPr lang="en-US" dirty="0"/>
              <a:t>Click to edit text styles</a:t>
            </a:r>
          </a:p>
          <a:p>
            <a:pPr lvl="1"/>
            <a:r>
              <a:rPr lang="en-US" dirty="0"/>
              <a:t>Click edit second level</a:t>
            </a:r>
          </a:p>
          <a:p>
            <a:pPr lvl="2"/>
            <a:r>
              <a:rPr lang="en-US" dirty="0"/>
              <a:t>Click edit third level</a:t>
            </a:r>
          </a:p>
          <a:p>
            <a:pPr lvl="3"/>
            <a:endParaRPr lang="en-US" dirty="0"/>
          </a:p>
        </p:txBody>
      </p:sp>
      <p:sp>
        <p:nvSpPr>
          <p:cNvPr id="32" name="Content Placeholder 2">
            <a:extLst>
              <a:ext uri="{FF2B5EF4-FFF2-40B4-BE49-F238E27FC236}">
                <a16:creationId xmlns:a16="http://schemas.microsoft.com/office/drawing/2014/main" id="{52B1347D-86FA-604C-910B-23E5C3757A61}"/>
              </a:ext>
            </a:extLst>
          </p:cNvPr>
          <p:cNvSpPr>
            <a:spLocks noGrp="1"/>
          </p:cNvSpPr>
          <p:nvPr>
            <p:ph idx="40" hasCustomPrompt="1"/>
          </p:nvPr>
        </p:nvSpPr>
        <p:spPr>
          <a:xfrm>
            <a:off x="5638800" y="3200400"/>
            <a:ext cx="2819400" cy="392833"/>
          </a:xfrm>
          <a:solidFill>
            <a:srgbClr val="336699"/>
          </a:solidFill>
        </p:spPr>
        <p:txBody>
          <a:bodyPr/>
          <a:lstStyle>
            <a:lvl1pPr marL="0" indent="0" algn="ctr">
              <a:buFontTx/>
              <a:buNone/>
              <a:defRPr sz="1800" u="sng" baseline="0">
                <a:solidFill>
                  <a:schemeClr val="bg1"/>
                </a:solidFill>
                <a:latin typeface="+mj-lt"/>
                <a:ea typeface="Helvetica Neue" panose="02000503000000020004" pitchFamily="2" charset="0"/>
                <a:cs typeface="Helvetica Neue" panose="02000503000000020004" pitchFamily="2" charset="0"/>
              </a:defRPr>
            </a:lvl1pPr>
            <a:lvl2pPr marL="344488" indent="-276225">
              <a:tabLst/>
              <a:defRPr sz="16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2pPr>
            <a:lvl3pPr marL="688975" indent="-344488">
              <a:tabLst/>
              <a:defRPr sz="1400"/>
            </a:lvl3pPr>
            <a:lvl4pPr>
              <a:defRPr sz="1200"/>
            </a:lvl4pPr>
            <a:lvl5pPr>
              <a:defRPr sz="1000"/>
            </a:lvl5pPr>
          </a:lstStyle>
          <a:p>
            <a:pPr lvl="0"/>
            <a:r>
              <a:rPr lang="en-US" dirty="0"/>
              <a:t>Click to Edit Text </a:t>
            </a:r>
          </a:p>
          <a:p>
            <a:pPr lvl="1"/>
            <a:endParaRPr lang="en-US" dirty="0"/>
          </a:p>
          <a:p>
            <a:pPr lvl="1"/>
            <a:endParaRPr lang="en-US" dirty="0"/>
          </a:p>
        </p:txBody>
      </p:sp>
      <p:sp>
        <p:nvSpPr>
          <p:cNvPr id="18" name="Text Placeholder 2">
            <a:extLst>
              <a:ext uri="{FF2B5EF4-FFF2-40B4-BE49-F238E27FC236}">
                <a16:creationId xmlns:a16="http://schemas.microsoft.com/office/drawing/2014/main" id="{CBC1C597-AB70-B74E-8C4F-684786DC958F}"/>
              </a:ext>
            </a:extLst>
          </p:cNvPr>
          <p:cNvSpPr>
            <a:spLocks noGrp="1"/>
          </p:cNvSpPr>
          <p:nvPr>
            <p:ph type="body" sz="quarter" idx="18" hasCustomPrompt="1"/>
          </p:nvPr>
        </p:nvSpPr>
        <p:spPr>
          <a:xfrm>
            <a:off x="159327" y="5257800"/>
            <a:ext cx="2057400" cy="228600"/>
          </a:xfrm>
        </p:spPr>
        <p:txBody>
          <a:bodyPr>
            <a:noAutofit/>
          </a:bodyPr>
          <a:lstStyle>
            <a:lvl1pPr marL="0" indent="0">
              <a:buFontTx/>
              <a:buNone/>
              <a:defRPr sz="1000" b="0" i="0" baseline="0">
                <a:solidFill>
                  <a:srgbClr val="7F7F7F"/>
                </a:solidFill>
                <a:latin typeface="+mn-lt"/>
                <a:ea typeface="Helvetica Neue" panose="02000503000000020004" pitchFamily="2" charset="0"/>
                <a:cs typeface="Helvetica Neue" panose="02000503000000020004" pitchFamily="2" charset="0"/>
              </a:defRPr>
            </a:lvl1pPr>
          </a:lstStyle>
          <a:p>
            <a:pPr lvl="0"/>
            <a:r>
              <a:rPr lang="en-US" dirty="0"/>
              <a:t>Source: </a:t>
            </a:r>
          </a:p>
        </p:txBody>
      </p:sp>
    </p:spTree>
    <p:extLst>
      <p:ext uri="{BB962C8B-B14F-4D97-AF65-F5344CB8AC3E}">
        <p14:creationId xmlns:p14="http://schemas.microsoft.com/office/powerpoint/2010/main" val="3348304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P Closing Slid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sp>
        <p:nvSpPr>
          <p:cNvPr id="2" name="TextBox 1"/>
          <p:cNvSpPr txBox="1"/>
          <p:nvPr userDrawn="1"/>
        </p:nvSpPr>
        <p:spPr>
          <a:xfrm>
            <a:off x="152400" y="2647890"/>
            <a:ext cx="1981200" cy="400110"/>
          </a:xfrm>
          <a:prstGeom prst="rect">
            <a:avLst/>
          </a:prstGeom>
          <a:noFill/>
        </p:spPr>
        <p:txBody>
          <a:bodyPr wrap="square" rtlCol="0">
            <a:spAutoFit/>
          </a:bodyPr>
          <a:lstStyle/>
          <a:p>
            <a:r>
              <a:rPr lang="en-US" sz="2000" b="1" baseline="0" dirty="0">
                <a:solidFill>
                  <a:srgbClr val="2D5986"/>
                </a:solidFill>
                <a:latin typeface="+mj-lt"/>
                <a:ea typeface="Helvetica Neue" panose="02000503000000020004" pitchFamily="2" charset="0"/>
                <a:cs typeface="Helvetica Neue" panose="02000503000000020004" pitchFamily="2" charset="0"/>
              </a:rPr>
              <a:t>QUESTIONS?</a:t>
            </a:r>
          </a:p>
        </p:txBody>
      </p:sp>
      <p:sp>
        <p:nvSpPr>
          <p:cNvPr id="8" name="TextBox 7"/>
          <p:cNvSpPr txBox="1"/>
          <p:nvPr userDrawn="1"/>
        </p:nvSpPr>
        <p:spPr>
          <a:xfrm>
            <a:off x="2743200" y="1439700"/>
            <a:ext cx="2642070" cy="584775"/>
          </a:xfrm>
          <a:prstGeom prst="rect">
            <a:avLst/>
          </a:prstGeom>
          <a:noFill/>
        </p:spPr>
        <p:txBody>
          <a:bodyPr wrap="none" rtlCol="0">
            <a:spAutoFit/>
          </a:bodyPr>
          <a:lstStyle/>
          <a:p>
            <a:r>
              <a:rPr lang="en-US" sz="3200" b="1" baseline="0" dirty="0">
                <a:solidFill>
                  <a:srgbClr val="2D5986"/>
                </a:solidFill>
                <a:latin typeface="+mj-lt"/>
                <a:ea typeface="Helvetica Neue" panose="02000503000000020004" pitchFamily="2" charset="0"/>
                <a:cs typeface="Helvetica Neue" panose="02000503000000020004" pitchFamily="2" charset="0"/>
              </a:rPr>
              <a:t>Thank you</a:t>
            </a:r>
            <a:r>
              <a:rPr lang="mr-IN" sz="3200" b="1" baseline="0" dirty="0">
                <a:solidFill>
                  <a:srgbClr val="2D5986"/>
                </a:solidFill>
                <a:latin typeface="+mj-lt"/>
                <a:ea typeface="Helvetica Neue" panose="02000503000000020004" pitchFamily="2" charset="0"/>
                <a:cs typeface="Helvetica" charset="0"/>
              </a:rPr>
              <a:t>…</a:t>
            </a:r>
            <a:endParaRPr lang="en-US" sz="3200" b="1" baseline="0" dirty="0">
              <a:solidFill>
                <a:srgbClr val="2D5986"/>
              </a:solidFill>
              <a:latin typeface="+mj-lt"/>
              <a:ea typeface="Helvetica Neue" panose="02000503000000020004" pitchFamily="2" charset="0"/>
              <a:cs typeface="Helvetica Neue" panose="02000503000000020004" pitchFamily="2" charset="0"/>
            </a:endParaRPr>
          </a:p>
        </p:txBody>
      </p:sp>
      <p:sp>
        <p:nvSpPr>
          <p:cNvPr id="12" name="TextBox 11"/>
          <p:cNvSpPr txBox="1"/>
          <p:nvPr userDrawn="1"/>
        </p:nvSpPr>
        <p:spPr>
          <a:xfrm>
            <a:off x="2819400" y="2057400"/>
            <a:ext cx="3085588" cy="1723549"/>
          </a:xfrm>
          <a:prstGeom prst="rect">
            <a:avLst/>
          </a:prstGeom>
          <a:noFill/>
        </p:spPr>
        <p:txBody>
          <a:bodyPr wrap="none" rtlCol="0">
            <a:spAutoFit/>
          </a:bodyPr>
          <a:lstStyle/>
          <a:p>
            <a:r>
              <a:rPr lang="en-US" b="1" dirty="0">
                <a:solidFill>
                  <a:srgbClr val="336699"/>
                </a:solidFill>
                <a:latin typeface="+mj-lt"/>
                <a:ea typeface="Helvetica Neue" panose="02000503000000020004" pitchFamily="2" charset="0"/>
                <a:cs typeface="Helvetica Neue" panose="02000503000000020004" pitchFamily="2" charset="0"/>
              </a:rPr>
              <a:t>Kirby</a:t>
            </a:r>
            <a:r>
              <a:rPr lang="en-US" b="1" baseline="0" dirty="0">
                <a:solidFill>
                  <a:srgbClr val="336699"/>
                </a:solidFill>
                <a:latin typeface="+mj-lt"/>
                <a:ea typeface="Helvetica Neue" panose="02000503000000020004" pitchFamily="2" charset="0"/>
                <a:cs typeface="Helvetica Neue" panose="02000503000000020004" pitchFamily="2" charset="0"/>
              </a:rPr>
              <a:t> Rosplock, PhD</a:t>
            </a:r>
          </a:p>
          <a:p>
            <a:r>
              <a:rPr lang="en-US" b="1" baseline="0" dirty="0">
                <a:solidFill>
                  <a:srgbClr val="666666"/>
                </a:solidFill>
                <a:latin typeface="+mj-lt"/>
                <a:ea typeface="Helvetica Neue" panose="02000503000000020004" pitchFamily="2" charset="0"/>
                <a:cs typeface="Helvetica Neue" panose="02000503000000020004" pitchFamily="2" charset="0"/>
              </a:rPr>
              <a:t>Tamarind Partners, Inc.</a:t>
            </a:r>
          </a:p>
          <a:p>
            <a:pPr marL="0" indent="288925">
              <a:tabLst/>
            </a:pPr>
            <a:r>
              <a:rPr lang="en-US" sz="1400" b="1" baseline="0" dirty="0">
                <a:solidFill>
                  <a:srgbClr val="336699"/>
                </a:solidFill>
                <a:latin typeface="+mj-lt"/>
                <a:ea typeface="Helvetica Neue" panose="02000503000000020004" pitchFamily="2" charset="0"/>
                <a:cs typeface="Helvetica Neue" panose="02000503000000020004" pitchFamily="2" charset="0"/>
                <a:hlinkClick r:id="rId2"/>
              </a:rPr>
              <a:t>www.</a:t>
            </a:r>
            <a:r>
              <a:rPr lang="en-US" sz="1400" b="1" baseline="0" dirty="0">
                <a:solidFill>
                  <a:srgbClr val="666666"/>
                </a:solidFill>
                <a:latin typeface="+mj-lt"/>
                <a:ea typeface="Helvetica Neue" panose="02000503000000020004" pitchFamily="2" charset="0"/>
                <a:cs typeface="Helvetica Neue" panose="02000503000000020004" pitchFamily="2" charset="0"/>
                <a:hlinkClick r:id="rId2"/>
              </a:rPr>
              <a:t>TamarindPartners</a:t>
            </a:r>
            <a:r>
              <a:rPr lang="en-US" sz="1400" b="1" baseline="0" dirty="0">
                <a:solidFill>
                  <a:srgbClr val="336699"/>
                </a:solidFill>
                <a:latin typeface="+mj-lt"/>
                <a:ea typeface="Helvetica Neue" panose="02000503000000020004" pitchFamily="2" charset="0"/>
                <a:cs typeface="Helvetica Neue" panose="02000503000000020004" pitchFamily="2" charset="0"/>
                <a:hlinkClick r:id="rId2"/>
              </a:rPr>
              <a:t>.com</a:t>
            </a:r>
            <a:endParaRPr lang="en-US" sz="1400" b="1" baseline="0" dirty="0">
              <a:solidFill>
                <a:srgbClr val="336699"/>
              </a:solidFill>
              <a:latin typeface="+mj-lt"/>
              <a:ea typeface="Helvetica Neue" panose="02000503000000020004" pitchFamily="2" charset="0"/>
              <a:cs typeface="Helvetica Neue" panose="02000503000000020004" pitchFamily="2" charset="0"/>
            </a:endParaRPr>
          </a:p>
          <a:p>
            <a:pPr marL="0" indent="288925">
              <a:tabLst/>
            </a:pPr>
            <a:r>
              <a:rPr lang="en-US" sz="1400" b="1" baseline="0" dirty="0">
                <a:solidFill>
                  <a:srgbClr val="336699"/>
                </a:solidFill>
                <a:latin typeface="+mj-lt"/>
                <a:ea typeface="Helvetica Neue" panose="02000503000000020004" pitchFamily="2" charset="0"/>
                <a:cs typeface="Helvetica Neue" panose="02000503000000020004" pitchFamily="2" charset="0"/>
                <a:hlinkClick r:id="rId3"/>
              </a:rPr>
              <a:t>www.Rosplock.net</a:t>
            </a:r>
            <a:endParaRPr lang="en-US" sz="1400" b="1" baseline="0" dirty="0">
              <a:solidFill>
                <a:srgbClr val="336699"/>
              </a:solidFill>
              <a:latin typeface="+mj-lt"/>
              <a:ea typeface="Helvetica Neue" panose="02000503000000020004" pitchFamily="2" charset="0"/>
              <a:cs typeface="Helvetica Neue" panose="02000503000000020004" pitchFamily="2" charset="0"/>
            </a:endParaRPr>
          </a:p>
          <a:p>
            <a:pPr marL="0" indent="288925">
              <a:tabLst/>
            </a:pPr>
            <a:r>
              <a:rPr lang="en-US" sz="1400" b="1" baseline="0" dirty="0">
                <a:solidFill>
                  <a:srgbClr val="336699"/>
                </a:solidFill>
                <a:latin typeface="+mj-lt"/>
                <a:ea typeface="Helvetica Neue" panose="02000503000000020004" pitchFamily="2" charset="0"/>
                <a:cs typeface="Helvetica Neue" panose="02000503000000020004" pitchFamily="2" charset="0"/>
                <a:hlinkClick r:id="rId4"/>
              </a:rPr>
              <a:t>Kirby@TamarindPartners.com</a:t>
            </a:r>
            <a:endParaRPr lang="en-US" sz="1400" b="1" baseline="0" dirty="0">
              <a:solidFill>
                <a:srgbClr val="336699"/>
              </a:solidFill>
              <a:latin typeface="+mj-lt"/>
              <a:ea typeface="Helvetica Neue" panose="02000503000000020004" pitchFamily="2" charset="0"/>
              <a:cs typeface="Helvetica Neue" panose="02000503000000020004" pitchFamily="2" charset="0"/>
            </a:endParaRPr>
          </a:p>
          <a:p>
            <a:pPr marL="0" indent="288925">
              <a:tabLst/>
            </a:pPr>
            <a:r>
              <a:rPr lang="en-US" sz="1400" b="1" baseline="0" dirty="0">
                <a:solidFill>
                  <a:srgbClr val="666666"/>
                </a:solidFill>
                <a:latin typeface="+mj-lt"/>
                <a:ea typeface="Helvetica Neue" panose="02000503000000020004" pitchFamily="2" charset="0"/>
                <a:cs typeface="Helvetica Neue" panose="02000503000000020004" pitchFamily="2" charset="0"/>
              </a:rPr>
              <a:t>Work: (561) 427-1330</a:t>
            </a:r>
          </a:p>
          <a:p>
            <a:pPr marL="0" indent="288925">
              <a:tabLst/>
            </a:pPr>
            <a:r>
              <a:rPr lang="en-US" sz="1400" b="1" baseline="0" dirty="0">
                <a:solidFill>
                  <a:srgbClr val="666666"/>
                </a:solidFill>
                <a:latin typeface="+mj-lt"/>
                <a:ea typeface="Helvetica Neue" panose="02000503000000020004" pitchFamily="2" charset="0"/>
                <a:cs typeface="Helvetica Neue" panose="02000503000000020004" pitchFamily="2" charset="0"/>
              </a:rPr>
              <a:t>Cell: (414) 491-6506</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59532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DF26147F-4150-F546-AD6F-44E53BE7F39F}"/>
              </a:ext>
            </a:extLst>
          </p:cNvPr>
          <p:cNvSpPr>
            <a:spLocks noGrp="1"/>
          </p:cNvSpPr>
          <p:nvPr>
            <p:ph type="sldNum" sz="quarter" idx="12"/>
          </p:nvPr>
        </p:nvSpPr>
        <p:spPr>
          <a:xfrm>
            <a:off x="7772400" y="6356351"/>
            <a:ext cx="742950" cy="365125"/>
          </a:xfrm>
        </p:spPr>
        <p:txBody>
          <a:bodyPr/>
          <a:lstStyle>
            <a:lvl1pPr>
              <a:defRPr>
                <a:solidFill>
                  <a:srgbClr val="7F7F7F"/>
                </a:solidFill>
              </a:defRPr>
            </a:lvl1pPr>
          </a:lstStyle>
          <a:p>
            <a:fld id="{9B7486C5-B833-574C-9F2F-A24B69D4695D}" type="slidenum">
              <a:rPr lang="en-US" smtClean="0"/>
              <a:pPr/>
              <a:t>‹#›</a:t>
            </a:fld>
            <a:endParaRPr lang="en-US" dirty="0"/>
          </a:p>
        </p:txBody>
      </p:sp>
    </p:spTree>
    <p:extLst>
      <p:ext uri="{BB962C8B-B14F-4D97-AF65-F5344CB8AC3E}">
        <p14:creationId xmlns:p14="http://schemas.microsoft.com/office/powerpoint/2010/main" val="14536089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P Blank 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Tree>
    <p:extLst>
      <p:ext uri="{BB962C8B-B14F-4D97-AF65-F5344CB8AC3E}">
        <p14:creationId xmlns:p14="http://schemas.microsoft.com/office/powerpoint/2010/main" val="11090142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B7486C5-B833-574C-9F2F-A24B69D4695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169006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P Side Header Un-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14600" y="685799"/>
            <a:ext cx="6172200" cy="4435475"/>
          </a:xfrm>
        </p:spPr>
        <p:txBody>
          <a:bodyPr/>
          <a:lstStyle>
            <a:lvl1pPr marL="0" indent="0">
              <a:buFontTx/>
              <a:buNone/>
              <a:defRPr sz="1800" baseline="0">
                <a:solidFill>
                  <a:srgbClr val="336699"/>
                </a:solidFill>
              </a:defRPr>
            </a:lvl1pPr>
            <a:lvl2pPr marL="457200" indent="0">
              <a:buFontTx/>
              <a:buNone/>
              <a:defRPr sz="1600" baseline="0">
                <a:solidFill>
                  <a:srgbClr val="666666"/>
                </a:solidFill>
              </a:defRPr>
            </a:lvl2pPr>
            <a:lvl3pPr marL="914400" indent="0">
              <a:buFontTx/>
              <a:buNone/>
              <a:defRPr sz="1400" baseline="0">
                <a:solidFill>
                  <a:srgbClr val="666666"/>
                </a:solidFill>
              </a:defRPr>
            </a:lvl3pPr>
            <a:lvl4pPr marL="1371600" indent="0">
              <a:buFontTx/>
              <a:buNone/>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372280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P Blank 3">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Tree>
    <p:extLst>
      <p:ext uri="{BB962C8B-B14F-4D97-AF65-F5344CB8AC3E}">
        <p14:creationId xmlns:p14="http://schemas.microsoft.com/office/powerpoint/2010/main" val="15239220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P Agenda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209800" cy="400110"/>
          </a:xfrm>
          <a:prstGeom prst="rect">
            <a:avLst/>
          </a:prstGeom>
          <a:noFill/>
        </p:spPr>
        <p:txBody>
          <a:bodyPr wrap="square" rtlCol="0">
            <a:spAutoFit/>
          </a:bodyPr>
          <a:lstStyle/>
          <a:p>
            <a:r>
              <a:rPr lang="en-US" sz="2000" b="1" dirty="0">
                <a:solidFill>
                  <a:srgbClr val="2D5986"/>
                </a:solidFill>
                <a:latin typeface="Helvetica" charset="0"/>
                <a:ea typeface="Helvetica" charset="0"/>
                <a:cs typeface="Helvetica" charset="0"/>
              </a:rPr>
              <a:t>AGENDA</a:t>
            </a:r>
          </a:p>
        </p:txBody>
      </p:sp>
      <p:sp>
        <p:nvSpPr>
          <p:cNvPr id="27" name="Text Placeholder 26"/>
          <p:cNvSpPr>
            <a:spLocks noGrp="1"/>
          </p:cNvSpPr>
          <p:nvPr userDrawn="1">
            <p:ph type="body" sz="quarter" idx="13" hasCustomPrompt="1"/>
          </p:nvPr>
        </p:nvSpPr>
        <p:spPr>
          <a:xfrm>
            <a:off x="2438400" y="2667000"/>
            <a:ext cx="6324600" cy="400110"/>
          </a:xfrm>
        </p:spPr>
        <p:txBody>
          <a:bodyPr/>
          <a:lstStyle>
            <a:lvl1pPr marL="0" indent="0">
              <a:buNone/>
              <a:defRPr sz="2000" b="1" i="0" baseline="0">
                <a:solidFill>
                  <a:srgbClr val="336699"/>
                </a:solidFill>
                <a:latin typeface="Arial" panose="020B0604020202020204" pitchFamily="34" charset="0"/>
                <a:ea typeface="Helvetica" charset="0"/>
                <a:cs typeface="Helvetica" charset="0"/>
              </a:defRPr>
            </a:lvl1pPr>
            <a:lvl2pPr>
              <a:defRPr sz="1600" baseline="0"/>
            </a:lvl2pPr>
            <a:lvl3pPr>
              <a:defRPr sz="1400" baseline="0"/>
            </a:lvl3pPr>
            <a:lvl4pPr>
              <a:defRPr sz="1200" baseline="0"/>
            </a:lvl4pPr>
          </a:lstStyle>
          <a:p>
            <a:pPr lvl="0"/>
            <a:r>
              <a:rPr lang="en-US" dirty="0"/>
              <a:t>Click to Edit Master Text Style</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2942310" y="5195757"/>
            <a:ext cx="45719" cy="45719"/>
          </a:xfrm>
          <a:prstGeom prst="rect">
            <a:avLst/>
          </a:prstGeom>
        </p:spPr>
      </p:pic>
    </p:spTree>
    <p:extLst>
      <p:ext uri="{BB962C8B-B14F-4D97-AF65-F5344CB8AC3E}">
        <p14:creationId xmlns:p14="http://schemas.microsoft.com/office/powerpoint/2010/main" val="29397724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P Challeng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772400" y="6356351"/>
            <a:ext cx="742950" cy="365125"/>
          </a:xfrm>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rgbClr val="A6A6A6"/>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2057400" cy="400110"/>
          </a:xfrm>
          <a:prstGeom prst="rect">
            <a:avLst/>
          </a:prstGeom>
          <a:noFill/>
        </p:spPr>
        <p:txBody>
          <a:bodyPr wrap="square" rtlCol="0">
            <a:spAutoFit/>
          </a:bodyPr>
          <a:lstStyle/>
          <a:p>
            <a:r>
              <a:rPr lang="en-US" sz="2000" b="1" dirty="0">
                <a:solidFill>
                  <a:srgbClr val="2D5986"/>
                </a:solidFill>
                <a:latin typeface="Arial" panose="020B0604020202020204" pitchFamily="34" charset="0"/>
                <a:ea typeface="Helvetica" charset="0"/>
                <a:cs typeface="Arial" panose="020B0604020202020204" pitchFamily="34" charset="0"/>
              </a:rPr>
              <a:t>CHALLENGES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charset="0"/>
                <a:cs typeface="Helvetica"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33805733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P Type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B7486C5-B833-574C-9F2F-A24B69D4695D}" type="slidenum">
              <a:rPr lang="en-US" smtClean="0"/>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charset="0"/>
                <a:cs typeface="Helvetica" charset="0"/>
              </a:rPr>
              <a:t>TYPES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j-lt"/>
                <a:ea typeface="Helvetica" charset="0"/>
                <a:cs typeface="Helvetica"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39721598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P Highlights Section Divid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rgbClr val="7F7F7F"/>
                </a:solidFill>
              </a:defRPr>
            </a:lvl1pPr>
          </a:lstStyle>
          <a:p>
            <a:fld id="{9B7486C5-B833-574C-9F2F-A24B69D4695D}" type="slidenum">
              <a:rPr lang="en-US" smtClean="0"/>
              <a:pPr/>
              <a:t>‹#›</a:t>
            </a:fld>
            <a:endParaRPr lang="en-US" dirty="0"/>
          </a:p>
        </p:txBody>
      </p:sp>
      <p:cxnSp>
        <p:nvCxnSpPr>
          <p:cNvPr id="7" name="Straight Connector 6"/>
          <p:cNvCxnSpPr/>
          <p:nvPr userDrawn="1"/>
        </p:nvCxnSpPr>
        <p:spPr>
          <a:xfrm>
            <a:off x="2209800" y="2173830"/>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userDrawn="1"/>
        </p:nvSpPr>
        <p:spPr>
          <a:xfrm>
            <a:off x="152400" y="2667000"/>
            <a:ext cx="1905000" cy="400110"/>
          </a:xfrm>
          <a:prstGeom prst="rect">
            <a:avLst/>
          </a:prstGeom>
          <a:noFill/>
        </p:spPr>
        <p:txBody>
          <a:bodyPr wrap="square" rtlCol="0">
            <a:spAutoFit/>
          </a:bodyPr>
          <a:lstStyle/>
          <a:p>
            <a:r>
              <a:rPr lang="en-US" sz="2000" b="1" dirty="0">
                <a:solidFill>
                  <a:srgbClr val="2D5986"/>
                </a:solidFill>
                <a:latin typeface="+mj-lt"/>
                <a:ea typeface="Helvetica" charset="0"/>
                <a:cs typeface="Helvetica" charset="0"/>
              </a:rPr>
              <a:t>HIGHLIGHTS</a:t>
            </a:r>
          </a:p>
        </p:txBody>
      </p:sp>
      <p:pic>
        <p:nvPicPr>
          <p:cNvPr id="24" name="Picture 23">
            <a:extLst>
              <a:ext uri="{FF2B5EF4-FFF2-40B4-BE49-F238E27FC236}">
                <a16:creationId xmlns:a16="http://schemas.microsoft.com/office/drawing/2014/main" id="{A3B88F6C-1081-42A9-9A98-0F26FC5C2F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2942310" y="5195757"/>
            <a:ext cx="45719" cy="45719"/>
          </a:xfrm>
          <a:prstGeom prst="rect">
            <a:avLst/>
          </a:prstGeom>
        </p:spPr>
      </p:pic>
      <p:sp>
        <p:nvSpPr>
          <p:cNvPr id="8" name="Text Placeholder 26"/>
          <p:cNvSpPr>
            <a:spLocks noGrp="1"/>
          </p:cNvSpPr>
          <p:nvPr>
            <p:ph type="body" sz="quarter" idx="13" hasCustomPrompt="1"/>
          </p:nvPr>
        </p:nvSpPr>
        <p:spPr>
          <a:xfrm>
            <a:off x="2438400" y="2667000"/>
            <a:ext cx="6324600" cy="400110"/>
          </a:xfrm>
        </p:spPr>
        <p:txBody>
          <a:bodyPr/>
          <a:lstStyle>
            <a:lvl1pPr marL="0" indent="0">
              <a:buNone/>
              <a:defRPr sz="2000" b="1" i="0" baseline="0">
                <a:solidFill>
                  <a:srgbClr val="336699"/>
                </a:solidFill>
                <a:latin typeface="+mn-lt"/>
                <a:ea typeface="Helvetica" charset="0"/>
                <a:cs typeface="Helvetica" charset="0"/>
              </a:defRPr>
            </a:lvl1pPr>
            <a:lvl2pPr>
              <a:defRPr sz="1600" baseline="0"/>
            </a:lvl2pPr>
            <a:lvl3pPr>
              <a:defRPr sz="1400" baseline="0"/>
            </a:lvl3pPr>
            <a:lvl4pPr>
              <a:defRPr sz="1200" baseline="0"/>
            </a:lvl4pPr>
          </a:lstStyle>
          <a:p>
            <a:pPr lvl="0"/>
            <a:r>
              <a:rPr lang="en-US" dirty="0"/>
              <a:t>Click to Edit Master Text Style</a:t>
            </a:r>
          </a:p>
        </p:txBody>
      </p:sp>
    </p:spTree>
    <p:extLst>
      <p:ext uri="{BB962C8B-B14F-4D97-AF65-F5344CB8AC3E}">
        <p14:creationId xmlns:p14="http://schemas.microsoft.com/office/powerpoint/2010/main" val="17867685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P Top Header - Tri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04800"/>
            <a:ext cx="7981950" cy="549274"/>
          </a:xfrm>
        </p:spPr>
        <p:txBody>
          <a:bodyPr>
            <a:normAutofit/>
          </a:bodyPr>
          <a:lstStyle>
            <a:lvl1pPr>
              <a:defRPr sz="2000" b="1">
                <a:solidFill>
                  <a:srgbClr val="2D5986"/>
                </a:solidFill>
                <a:latin typeface="+mj-lt"/>
                <a:ea typeface="Helvetica" charset="0"/>
                <a:cs typeface="Helvetica" charset="0"/>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9B7486C5-B833-574C-9F2F-A24B69D4695D}" type="slidenum">
              <a:rPr lang="en-US" smtClean="0"/>
              <a:t>‹#›</a:t>
            </a:fld>
            <a:endParaRPr lang="en-US" dirty="0"/>
          </a:p>
        </p:txBody>
      </p:sp>
      <p:sp>
        <p:nvSpPr>
          <p:cNvPr id="6" name="Content Placeholder 5"/>
          <p:cNvSpPr>
            <a:spLocks noGrp="1"/>
          </p:cNvSpPr>
          <p:nvPr>
            <p:ph sz="quarter" idx="12"/>
          </p:nvPr>
        </p:nvSpPr>
        <p:spPr>
          <a:xfrm>
            <a:off x="628650" y="1447800"/>
            <a:ext cx="7981950" cy="3505200"/>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a:t>
            </a:r>
          </a:p>
          <a:p>
            <a:pPr lvl="1"/>
            <a:r>
              <a:rPr lang="en-US" dirty="0"/>
              <a:t>Second level</a:t>
            </a:r>
          </a:p>
          <a:p>
            <a:pPr lvl="2"/>
            <a:r>
              <a:rPr lang="en-US" dirty="0"/>
              <a:t>Third level</a:t>
            </a:r>
          </a:p>
          <a:p>
            <a:pPr lvl="3"/>
            <a:r>
              <a:rPr lang="en-US" dirty="0"/>
              <a:t>Fourth level</a:t>
            </a:r>
          </a:p>
        </p:txBody>
      </p:sp>
      <p:sp>
        <p:nvSpPr>
          <p:cNvPr id="8" name="Title 1"/>
          <p:cNvSpPr txBox="1">
            <a:spLocks/>
          </p:cNvSpPr>
          <p:nvPr userDrawn="1"/>
        </p:nvSpPr>
        <p:spPr>
          <a:xfrm>
            <a:off x="635577" y="898526"/>
            <a:ext cx="7981950" cy="54927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baseline="0">
                <a:solidFill>
                  <a:srgbClr val="1F4E79"/>
                </a:solidFill>
                <a:latin typeface="Helvetica" charset="0"/>
                <a:ea typeface="Helvetica" charset="0"/>
                <a:cs typeface="Helvetica" charset="0"/>
              </a:defRPr>
            </a:lvl1pPr>
          </a:lstStyle>
          <a:p>
            <a:r>
              <a:rPr lang="en-US" sz="1800" baseline="0" dirty="0">
                <a:solidFill>
                  <a:srgbClr val="7F7F7F"/>
                </a:solidFill>
                <a:latin typeface="+mn-lt"/>
              </a:rPr>
              <a:t>Click to edit Master title style</a:t>
            </a:r>
          </a:p>
        </p:txBody>
      </p:sp>
      <p:sp>
        <p:nvSpPr>
          <p:cNvPr id="9" name="Title 1"/>
          <p:cNvSpPr txBox="1">
            <a:spLocks/>
          </p:cNvSpPr>
          <p:nvPr userDrawn="1"/>
        </p:nvSpPr>
        <p:spPr>
          <a:xfrm>
            <a:off x="628650" y="609600"/>
            <a:ext cx="7981950" cy="54927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baseline="0">
                <a:solidFill>
                  <a:srgbClr val="1F4E79"/>
                </a:solidFill>
                <a:latin typeface="Helvetica" charset="0"/>
                <a:ea typeface="Helvetica" charset="0"/>
                <a:cs typeface="Helvetica" charset="0"/>
              </a:defRPr>
            </a:lvl1pPr>
          </a:lstStyle>
          <a:p>
            <a:r>
              <a:rPr lang="en-US" sz="1800" b="0" i="0" baseline="0" dirty="0">
                <a:solidFill>
                  <a:srgbClr val="2D5986"/>
                </a:solidFill>
                <a:latin typeface="+mj-lt"/>
              </a:rPr>
              <a:t>CLICK TO EDIT MASTER TITLE STYLE</a:t>
            </a:r>
          </a:p>
        </p:txBody>
      </p:sp>
      <p:sp>
        <p:nvSpPr>
          <p:cNvPr id="11" name="Text Placeholder 2">
            <a:extLst>
              <a:ext uri="{FF2B5EF4-FFF2-40B4-BE49-F238E27FC236}">
                <a16:creationId xmlns:a16="http://schemas.microsoft.com/office/drawing/2014/main" id="{A2BE2344-8294-45C0-8FE8-49DA4452603F}"/>
              </a:ext>
            </a:extLst>
          </p:cNvPr>
          <p:cNvSpPr>
            <a:spLocks noGrp="1"/>
          </p:cNvSpPr>
          <p:nvPr>
            <p:ph type="body" sz="quarter" idx="18"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7609053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P Side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14600" y="685799"/>
            <a:ext cx="6172200" cy="4435475"/>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2">
            <a:extLst>
              <a:ext uri="{FF2B5EF4-FFF2-40B4-BE49-F238E27FC236}">
                <a16:creationId xmlns:a16="http://schemas.microsoft.com/office/drawing/2014/main" id="{657EEBC9-4943-4F2F-B60E-487D9F2E63AE}"/>
              </a:ext>
            </a:extLst>
          </p:cNvPr>
          <p:cNvSpPr>
            <a:spLocks noGrp="1"/>
          </p:cNvSpPr>
          <p:nvPr>
            <p:ph type="body" sz="quarter" idx="18"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21740001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P Side Header, Top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27" name="Title 1"/>
          <p:cNvSpPr>
            <a:spLocks noGrp="1"/>
          </p:cNvSpPr>
          <p:nvPr>
            <p:ph type="title"/>
          </p:nvPr>
        </p:nvSpPr>
        <p:spPr>
          <a:xfrm>
            <a:off x="2514600" y="607375"/>
            <a:ext cx="6248400" cy="479811"/>
          </a:xfrm>
        </p:spPr>
        <p:txBody>
          <a:bodyPr/>
          <a:lstStyle>
            <a:lvl1pPr algn="ctr">
              <a:defRPr sz="2000" b="1" baseline="0">
                <a:solidFill>
                  <a:srgbClr val="2D5986"/>
                </a:solidFill>
                <a:latin typeface="Helvetica" charset="0"/>
                <a:ea typeface="Helvetica" charset="0"/>
                <a:cs typeface="Helvetica" charset="0"/>
              </a:defRPr>
            </a:lvl1pPr>
          </a:lstStyle>
          <a:p>
            <a:r>
              <a:rPr lang="en-US" dirty="0"/>
              <a:t>Click to edit Master title style</a:t>
            </a:r>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14600" y="1262784"/>
            <a:ext cx="6248400" cy="3886200"/>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ext Placeholder 2">
            <a:extLst>
              <a:ext uri="{FF2B5EF4-FFF2-40B4-BE49-F238E27FC236}">
                <a16:creationId xmlns:a16="http://schemas.microsoft.com/office/drawing/2014/main" id="{7B6750D5-E5C6-4A5C-8AFC-6E803820A9DB}"/>
              </a:ext>
            </a:extLst>
          </p:cNvPr>
          <p:cNvSpPr>
            <a:spLocks noGrp="1"/>
          </p:cNvSpPr>
          <p:nvPr>
            <p:ph type="body" sz="quarter" idx="18"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744236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P Side Header, Vertical Sub-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9" name="Straight Connector 8"/>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quarter" idx="17"/>
          </p:nvPr>
        </p:nvSpPr>
        <p:spPr>
          <a:xfrm>
            <a:off x="2999507" y="685799"/>
            <a:ext cx="5687293" cy="4435475"/>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6" name="Vertical Text Placeholder 5"/>
          <p:cNvSpPr>
            <a:spLocks noGrp="1"/>
          </p:cNvSpPr>
          <p:nvPr>
            <p:ph type="body" orient="vert" sz="quarter" idx="19"/>
          </p:nvPr>
        </p:nvSpPr>
        <p:spPr>
          <a:xfrm rot="10800000">
            <a:off x="2514601" y="685800"/>
            <a:ext cx="457200" cy="4435475"/>
          </a:xfrm>
        </p:spPr>
        <p:txBody>
          <a:bodyPr vert="eaVert"/>
          <a:lstStyle>
            <a:lvl1pPr marL="0" indent="0" algn="ctr">
              <a:buFontTx/>
              <a:buNone/>
              <a:defRPr>
                <a:solidFill>
                  <a:srgbClr val="2D5986"/>
                </a:solidFill>
              </a:defRPr>
            </a:lvl1pPr>
          </a:lstStyle>
          <a:p>
            <a:pPr lvl="0"/>
            <a:r>
              <a:rPr lang="en-US" dirty="0"/>
              <a:t>Click to edit Master text styles</a:t>
            </a:r>
          </a:p>
        </p:txBody>
      </p:sp>
      <p:sp>
        <p:nvSpPr>
          <p:cNvPr id="8" name="Text Placeholder 2">
            <a:extLst>
              <a:ext uri="{FF2B5EF4-FFF2-40B4-BE49-F238E27FC236}">
                <a16:creationId xmlns:a16="http://schemas.microsoft.com/office/drawing/2014/main" id="{A96F88BA-DDEA-4582-9419-D0FE68F920A2}"/>
              </a:ext>
            </a:extLst>
          </p:cNvPr>
          <p:cNvSpPr>
            <a:spLocks noGrp="1"/>
          </p:cNvSpPr>
          <p:nvPr>
            <p:ph type="body" sz="quarter" idx="18"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4372259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P Side Header, Bulleted Top Header an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675300"/>
            <a:ext cx="6270802" cy="1153500"/>
          </a:xfrm>
        </p:spPr>
        <p:txBody>
          <a:bodyPr/>
          <a:lstStyle>
            <a:lvl1pPr marL="285750" indent="-285750">
              <a:buFont typeface="Arial" charset="0"/>
              <a:buChar char="•"/>
              <a:defRPr sz="1800" b="1" i="0" baseline="0">
                <a:solidFill>
                  <a:srgbClr val="336699"/>
                </a:solidFill>
                <a:latin typeface="Helvetica" charset="0"/>
                <a:ea typeface="Helvetica" charset="0"/>
                <a:cs typeface="Helvetica" charset="0"/>
              </a:defRPr>
            </a:lvl1pPr>
            <a:lvl2pPr>
              <a:defRPr sz="1600" baseline="0">
                <a:solidFill>
                  <a:srgbClr val="666666"/>
                </a:solidFill>
                <a:latin typeface="Helvetica" charset="0"/>
                <a:ea typeface="Helvetica" charset="0"/>
                <a:cs typeface="Helvetica" charset="0"/>
              </a:defRPr>
            </a:lvl2pPr>
            <a:lvl3pPr>
              <a:defRPr sz="14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8"/>
          </p:nvPr>
        </p:nvSpPr>
        <p:spPr>
          <a:xfrm>
            <a:off x="2495728" y="1905000"/>
            <a:ext cx="6270625" cy="3219450"/>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2">
            <a:extLst>
              <a:ext uri="{FF2B5EF4-FFF2-40B4-BE49-F238E27FC236}">
                <a16:creationId xmlns:a16="http://schemas.microsoft.com/office/drawing/2014/main" id="{73976C02-F1C5-4475-A8DE-400D48119C9E}"/>
              </a:ext>
            </a:extLst>
          </p:cNvPr>
          <p:cNvSpPr>
            <a:spLocks noGrp="1"/>
          </p:cNvSpPr>
          <p:nvPr>
            <p:ph type="body" sz="quarter" idx="19"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8500845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P Side Header, Bulleted Gray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675300"/>
            <a:ext cx="6270802" cy="1153500"/>
          </a:xfrm>
        </p:spPr>
        <p:txBody>
          <a:bodyPr/>
          <a:lstStyle>
            <a:lvl1pPr marL="285750" indent="-285750">
              <a:buFont typeface="Arial" charset="0"/>
              <a:buChar char="•"/>
              <a:defRPr sz="1800" b="1" i="0" baseline="0">
                <a:solidFill>
                  <a:srgbClr val="666666"/>
                </a:solidFill>
                <a:latin typeface="Helvetica" charset="0"/>
                <a:ea typeface="Helvetica" charset="0"/>
                <a:cs typeface="Helvetica" charset="0"/>
              </a:defRPr>
            </a:lvl1pPr>
            <a:lvl2pPr>
              <a:defRPr sz="1600" baseline="0">
                <a:solidFill>
                  <a:srgbClr val="666666"/>
                </a:solidFill>
                <a:latin typeface="Helvetica" charset="0"/>
                <a:ea typeface="Helvetica" charset="0"/>
                <a:cs typeface="Helvetica" charset="0"/>
              </a:defRPr>
            </a:lvl2pPr>
            <a:lvl3pPr>
              <a:defRPr sz="14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lvl1pPr>
          </a:lstStyle>
          <a:p>
            <a:pPr lvl="0"/>
            <a:r>
              <a:rPr lang="en-US" dirty="0"/>
              <a:t>CLICK TO EDIT MASTER TEXT </a:t>
            </a:r>
          </a:p>
        </p:txBody>
      </p:sp>
      <p:cxnSp>
        <p:nvCxnSpPr>
          <p:cNvPr id="13" name="Straight Connector 12"/>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8"/>
          </p:nvPr>
        </p:nvSpPr>
        <p:spPr>
          <a:xfrm>
            <a:off x="2495549" y="1905000"/>
            <a:ext cx="6270803" cy="3219133"/>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Text Placeholder 2">
            <a:extLst>
              <a:ext uri="{FF2B5EF4-FFF2-40B4-BE49-F238E27FC236}">
                <a16:creationId xmlns:a16="http://schemas.microsoft.com/office/drawing/2014/main" id="{18EE266C-DFC0-4393-8630-4F35821B7092}"/>
              </a:ext>
            </a:extLst>
          </p:cNvPr>
          <p:cNvSpPr>
            <a:spLocks noGrp="1"/>
          </p:cNvSpPr>
          <p:nvPr>
            <p:ph type="body" sz="quarter" idx="19"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22282670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P Side Header, Three Tier Text &amp; Content w/Blue Sub Hea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1066800"/>
            <a:ext cx="6270802" cy="1090318"/>
          </a:xfrm>
        </p:spPr>
        <p:txBody>
          <a:bodyPr/>
          <a:lstStyle>
            <a:lvl1pPr marL="0" indent="0">
              <a:buFontTx/>
              <a:buNone/>
              <a:tabLst/>
              <a:defRPr sz="1600" b="1" i="0" baseline="0">
                <a:solidFill>
                  <a:srgbClr val="336699"/>
                </a:solidFill>
                <a:latin typeface="Helvetica" charset="0"/>
                <a:ea typeface="Helvetica" charset="0"/>
                <a:cs typeface="Helvetica" charset="0"/>
              </a:defRPr>
            </a:lvl1pPr>
            <a:lvl2pPr>
              <a:defRPr sz="1400" baseline="0">
                <a:solidFill>
                  <a:srgbClr val="666666"/>
                </a:solidFill>
                <a:latin typeface="Helvetica" charset="0"/>
                <a:ea typeface="Helvetica" charset="0"/>
                <a:cs typeface="Helvetica" charset="0"/>
              </a:defRPr>
            </a:lvl2pPr>
            <a:lvl3pPr>
              <a:defRPr sz="12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sz="1000" dirty="0"/>
              <a:t>Fourth level</a:t>
            </a:r>
            <a:endParaRPr lang="en-US" dirty="0"/>
          </a:p>
          <a:p>
            <a:pPr lvl="3"/>
            <a:endParaRPr lang="en-US" dirty="0"/>
          </a:p>
        </p:txBody>
      </p:sp>
      <p:sp>
        <p:nvSpPr>
          <p:cNvPr id="13" name="Text Placeholder 12"/>
          <p:cNvSpPr>
            <a:spLocks noGrp="1"/>
          </p:cNvSpPr>
          <p:nvPr>
            <p:ph type="body" sz="quarter" idx="18"/>
          </p:nvPr>
        </p:nvSpPr>
        <p:spPr>
          <a:xfrm>
            <a:off x="2495551" y="662282"/>
            <a:ext cx="6270625" cy="381000"/>
          </a:xfrm>
        </p:spPr>
        <p:txBody>
          <a:bodyPr>
            <a:normAutofit/>
          </a:bodyPr>
          <a:lstStyle>
            <a:lvl1pPr marL="0" indent="0">
              <a:buNone/>
              <a:defRPr sz="1800" b="1" baseline="0">
                <a:solidFill>
                  <a:srgbClr val="336699"/>
                </a:solidFill>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9"/>
          </p:nvPr>
        </p:nvSpPr>
        <p:spPr>
          <a:xfrm>
            <a:off x="2495550" y="2209800"/>
            <a:ext cx="6270625" cy="2998470"/>
          </a:xfrm>
        </p:spPr>
        <p:txBody>
          <a:bodyPr/>
          <a:lstStyle>
            <a:lvl1pPr>
              <a:defRPr sz="16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2">
            <a:extLst>
              <a:ext uri="{FF2B5EF4-FFF2-40B4-BE49-F238E27FC236}">
                <a16:creationId xmlns:a16="http://schemas.microsoft.com/office/drawing/2014/main" id="{E9424055-411E-422C-BDAD-D5830D1D87BD}"/>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1138167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P Side Header, Three Tiered Text and Content w/Gray Subhead ">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1066800"/>
            <a:ext cx="6270802" cy="1090318"/>
          </a:xfrm>
        </p:spPr>
        <p:txBody>
          <a:bodyPr/>
          <a:lstStyle>
            <a:lvl1pPr marL="0" indent="0">
              <a:buFontTx/>
              <a:buNone/>
              <a:tabLst/>
              <a:defRPr sz="1600" b="1" i="0" baseline="0">
                <a:solidFill>
                  <a:srgbClr val="666666"/>
                </a:solidFill>
                <a:latin typeface="Helvetica" charset="0"/>
                <a:ea typeface="Helvetica" charset="0"/>
                <a:cs typeface="Helvetica" charset="0"/>
              </a:defRPr>
            </a:lvl1pPr>
            <a:lvl2pPr>
              <a:defRPr sz="1400" baseline="0">
                <a:solidFill>
                  <a:srgbClr val="666666"/>
                </a:solidFill>
                <a:latin typeface="Helvetica" charset="0"/>
                <a:ea typeface="Helvetica" charset="0"/>
                <a:cs typeface="Helvetica" charset="0"/>
              </a:defRPr>
            </a:lvl2pPr>
            <a:lvl3pPr>
              <a:defRPr sz="12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sz="1000" dirty="0"/>
              <a:t>Fourth level</a:t>
            </a:r>
            <a:endParaRPr lang="en-US" dirty="0"/>
          </a:p>
          <a:p>
            <a:pPr lvl="3"/>
            <a:endParaRPr lang="en-US" dirty="0"/>
          </a:p>
        </p:txBody>
      </p:sp>
      <p:sp>
        <p:nvSpPr>
          <p:cNvPr id="13" name="Text Placeholder 12"/>
          <p:cNvSpPr>
            <a:spLocks noGrp="1"/>
          </p:cNvSpPr>
          <p:nvPr>
            <p:ph type="body" sz="quarter" idx="18"/>
          </p:nvPr>
        </p:nvSpPr>
        <p:spPr>
          <a:xfrm>
            <a:off x="2495551" y="662282"/>
            <a:ext cx="6270625" cy="381000"/>
          </a:xfrm>
        </p:spPr>
        <p:txBody>
          <a:bodyPr>
            <a:normAutofit/>
          </a:bodyPr>
          <a:lstStyle>
            <a:lvl1pPr marL="0" indent="0">
              <a:buNone/>
              <a:defRPr sz="1800" b="1" baseline="0">
                <a:solidFill>
                  <a:srgbClr val="336699"/>
                </a:solidFill>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9"/>
          </p:nvPr>
        </p:nvSpPr>
        <p:spPr>
          <a:xfrm>
            <a:off x="2495550" y="2209800"/>
            <a:ext cx="6270625" cy="2998470"/>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2">
            <a:extLst>
              <a:ext uri="{FF2B5EF4-FFF2-40B4-BE49-F238E27FC236}">
                <a16:creationId xmlns:a16="http://schemas.microsoft.com/office/drawing/2014/main" id="{5B57E741-0912-4DEF-975C-3D7D8FE1696F}"/>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8498707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P Side Header, Three Tiered Text and Content All Bullete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0" name="Text Placeholder 29"/>
          <p:cNvSpPr>
            <a:spLocks noGrp="1"/>
          </p:cNvSpPr>
          <p:nvPr userDrawn="1">
            <p:ph type="body" sz="quarter" idx="14"/>
          </p:nvPr>
        </p:nvSpPr>
        <p:spPr>
          <a:xfrm>
            <a:off x="2495551" y="1086632"/>
            <a:ext cx="6270802" cy="1090318"/>
          </a:xfrm>
        </p:spPr>
        <p:txBody>
          <a:bodyPr/>
          <a:lstStyle>
            <a:lvl1pPr>
              <a:defRPr sz="1600" b="1" i="0" baseline="0">
                <a:solidFill>
                  <a:srgbClr val="336699"/>
                </a:solidFill>
                <a:latin typeface="Helvetica" charset="0"/>
                <a:ea typeface="Helvetica" charset="0"/>
                <a:cs typeface="Helvetica" charset="0"/>
              </a:defRPr>
            </a:lvl1pPr>
            <a:lvl2pPr>
              <a:defRPr sz="1400" baseline="0">
                <a:solidFill>
                  <a:srgbClr val="666666"/>
                </a:solidFill>
                <a:latin typeface="Helvetica" charset="0"/>
                <a:ea typeface="Helvetica" charset="0"/>
                <a:cs typeface="Helvetica" charset="0"/>
              </a:defRPr>
            </a:lvl2pPr>
            <a:lvl3pPr>
              <a:defRPr sz="1200" baseline="0">
                <a:solidFill>
                  <a:srgbClr val="666666"/>
                </a:solidFill>
                <a:latin typeface="Helvetica" charset="0"/>
                <a:ea typeface="Helvetica" charset="0"/>
                <a:cs typeface="Helvetica" charset="0"/>
              </a:defRPr>
            </a:lvl3pPr>
            <a:lvl4pPr>
              <a:defRPr sz="10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sz="1000" dirty="0"/>
              <a:t>Fourth level</a:t>
            </a:r>
            <a:endParaRPr lang="en-US" dirty="0"/>
          </a:p>
          <a:p>
            <a:pPr lvl="3"/>
            <a:endParaRPr lang="en-US" dirty="0"/>
          </a:p>
        </p:txBody>
      </p:sp>
      <p:sp>
        <p:nvSpPr>
          <p:cNvPr id="13" name="Text Placeholder 12"/>
          <p:cNvSpPr>
            <a:spLocks noGrp="1"/>
          </p:cNvSpPr>
          <p:nvPr>
            <p:ph type="body" sz="quarter" idx="18"/>
          </p:nvPr>
        </p:nvSpPr>
        <p:spPr>
          <a:xfrm>
            <a:off x="2495551" y="662282"/>
            <a:ext cx="6270625" cy="381000"/>
          </a:xfrm>
        </p:spPr>
        <p:txBody>
          <a:bodyPr>
            <a:normAutofit/>
          </a:bodyPr>
          <a:lstStyle>
            <a:lvl1pPr marL="0" indent="0">
              <a:buNone/>
              <a:defRPr sz="1800" b="1" baseline="0">
                <a:solidFill>
                  <a:srgbClr val="336699"/>
                </a:solidFill>
              </a:defRPr>
            </a:lvl1pPr>
          </a:lstStyle>
          <a:p>
            <a:pPr lvl="0"/>
            <a:r>
              <a:rPr lang="en-US" dirty="0"/>
              <a:t>Click to edit Master text styles</a:t>
            </a:r>
          </a:p>
        </p:txBody>
      </p:sp>
      <p:sp>
        <p:nvSpPr>
          <p:cNvPr id="12"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4" name="Straight Connector 13"/>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quarter" idx="19"/>
          </p:nvPr>
        </p:nvSpPr>
        <p:spPr>
          <a:xfrm>
            <a:off x="2495550" y="2209800"/>
            <a:ext cx="6270625" cy="2935163"/>
          </a:xfrm>
        </p:spPr>
        <p:txBody>
          <a:bodyPr/>
          <a:lstStyle>
            <a:lvl1pPr>
              <a:defRPr sz="16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Text Placeholder 2">
            <a:extLst>
              <a:ext uri="{FF2B5EF4-FFF2-40B4-BE49-F238E27FC236}">
                <a16:creationId xmlns:a16="http://schemas.microsoft.com/office/drawing/2014/main" id="{C736B930-C8FD-4125-8A0B-AF8C463214E5}"/>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699739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P Side Header, Two Tier Horizontal Header and Content Tex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sp>
        <p:nvSpPr>
          <p:cNvPr id="3" name="Content Placeholder 2"/>
          <p:cNvSpPr>
            <a:spLocks noGrp="1"/>
          </p:cNvSpPr>
          <p:nvPr>
            <p:ph sz="quarter" idx="16"/>
          </p:nvPr>
        </p:nvSpPr>
        <p:spPr>
          <a:xfrm>
            <a:off x="2708563" y="774622"/>
            <a:ext cx="6130636" cy="2044778"/>
          </a:xfrm>
        </p:spPr>
        <p:txBody>
          <a:bodyPr>
            <a:normAutofit/>
          </a:bodyPr>
          <a:lstStyle>
            <a:lvl1pPr>
              <a:defRPr sz="1600" baseline="0">
                <a:solidFill>
                  <a:srgbClr val="376087"/>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4" name="Text Placeholder 3"/>
          <p:cNvSpPr>
            <a:spLocks noGrp="1"/>
          </p:cNvSpPr>
          <p:nvPr>
            <p:ph type="body" sz="quarter" idx="17"/>
          </p:nvPr>
        </p:nvSpPr>
        <p:spPr>
          <a:xfrm>
            <a:off x="2708565" y="457202"/>
            <a:ext cx="6130636" cy="304798"/>
          </a:xfrm>
        </p:spPr>
        <p:txBody>
          <a:bodyPr>
            <a:normAutofit/>
          </a:bodyPr>
          <a:lstStyle>
            <a:lvl1pPr marL="0" indent="0" algn="l">
              <a:buFontTx/>
              <a:buNone/>
              <a:defRPr sz="1800" baseline="0">
                <a:solidFill>
                  <a:srgbClr val="2D5986"/>
                </a:solidFill>
              </a:defRPr>
            </a:lvl1pPr>
          </a:lstStyle>
          <a:p>
            <a:pPr lvl="0"/>
            <a:r>
              <a:rPr lang="en-US" dirty="0"/>
              <a:t>Click to edit Master text style</a:t>
            </a:r>
          </a:p>
          <a:p>
            <a:pPr lvl="0"/>
            <a:endParaRPr lang="en-US" dirty="0"/>
          </a:p>
        </p:txBody>
      </p:sp>
      <p:sp>
        <p:nvSpPr>
          <p:cNvPr id="12" name="Content Placeholder 2"/>
          <p:cNvSpPr>
            <a:spLocks noGrp="1"/>
          </p:cNvSpPr>
          <p:nvPr>
            <p:ph sz="quarter" idx="18"/>
          </p:nvPr>
        </p:nvSpPr>
        <p:spPr>
          <a:xfrm>
            <a:off x="2708563" y="3365422"/>
            <a:ext cx="6130636" cy="2044778"/>
          </a:xfrm>
        </p:spPr>
        <p:txBody>
          <a:bodyPr>
            <a:normAutofit/>
          </a:bodyPr>
          <a:lstStyle>
            <a:lvl1pPr>
              <a:defRPr sz="1600" baseline="0">
                <a:solidFill>
                  <a:srgbClr val="376087"/>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3" name="Text Placeholder 3"/>
          <p:cNvSpPr>
            <a:spLocks noGrp="1"/>
          </p:cNvSpPr>
          <p:nvPr>
            <p:ph type="body" sz="quarter" idx="19"/>
          </p:nvPr>
        </p:nvSpPr>
        <p:spPr>
          <a:xfrm>
            <a:off x="2708564" y="3060623"/>
            <a:ext cx="6130636" cy="304799"/>
          </a:xfrm>
        </p:spPr>
        <p:txBody>
          <a:bodyPr>
            <a:normAutofit/>
          </a:bodyPr>
          <a:lstStyle>
            <a:lvl1pPr marL="0" indent="0" algn="l">
              <a:buFontTx/>
              <a:buNone/>
              <a:defRPr sz="1800" baseline="0">
                <a:solidFill>
                  <a:srgbClr val="2D5986"/>
                </a:solidFill>
              </a:defRPr>
            </a:lvl1pPr>
          </a:lstStyle>
          <a:p>
            <a:pPr lvl="0"/>
            <a:r>
              <a:rPr lang="en-US" dirty="0"/>
              <a:t>Click to edit Master text style</a:t>
            </a:r>
          </a:p>
          <a:p>
            <a:pPr lvl="0"/>
            <a:endParaRPr lang="en-US" dirty="0"/>
          </a:p>
          <a:p>
            <a:pPr lvl="0"/>
            <a:endParaRPr lang="en-US" dirty="0"/>
          </a:p>
          <a:p>
            <a:pPr lvl="0"/>
            <a:endParaRPr lang="en-US" dirty="0"/>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11" name="Text Placeholder 2">
            <a:extLst>
              <a:ext uri="{FF2B5EF4-FFF2-40B4-BE49-F238E27FC236}">
                <a16:creationId xmlns:a16="http://schemas.microsoft.com/office/drawing/2014/main" id="{C6068060-6276-4513-A8F3-A36BBFCE9303}"/>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20295375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P Side Header, Double Column, Bulleted Content ">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74925" y="667761"/>
            <a:ext cx="3063875" cy="4453514"/>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3"/>
          <p:cNvSpPr>
            <a:spLocks noGrp="1"/>
          </p:cNvSpPr>
          <p:nvPr>
            <p:ph sz="quarter" idx="18"/>
          </p:nvPr>
        </p:nvSpPr>
        <p:spPr>
          <a:xfrm>
            <a:off x="5622925" y="667761"/>
            <a:ext cx="3063875" cy="4453514"/>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2">
            <a:extLst>
              <a:ext uri="{FF2B5EF4-FFF2-40B4-BE49-F238E27FC236}">
                <a16:creationId xmlns:a16="http://schemas.microsoft.com/office/drawing/2014/main" id="{9F5C8FC1-2CF1-4F03-8685-C1724CB4C774}"/>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6276068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P Side Header, Double Column, Centered Sub-Heads,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74925" y="990600"/>
            <a:ext cx="3063875" cy="4130675"/>
          </a:xfrm>
        </p:spPr>
        <p:txBody>
          <a:bodyPr/>
          <a:lstStyle>
            <a:lvl1pPr>
              <a:defRPr sz="1600" baseline="0">
                <a:solidFill>
                  <a:srgbClr val="336699"/>
                </a:solidFill>
              </a:defRPr>
            </a:lvl1pPr>
            <a:lvl2pPr>
              <a:defRPr sz="1400" baseline="0">
                <a:solidFill>
                  <a:srgbClr val="666666"/>
                </a:solidFill>
              </a:defRPr>
            </a:lvl2pPr>
            <a:lvl3pPr>
              <a:defRPr sz="1200" baseline="0">
                <a:solidFill>
                  <a:srgbClr val="666666"/>
                </a:solidFill>
              </a:defRPr>
            </a:lvl3pPr>
            <a:lvl4pPr>
              <a:defRPr sz="10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 name="Text Placeholder 2"/>
          <p:cNvSpPr>
            <a:spLocks noGrp="1"/>
          </p:cNvSpPr>
          <p:nvPr>
            <p:ph type="body" sz="quarter" idx="20"/>
          </p:nvPr>
        </p:nvSpPr>
        <p:spPr>
          <a:xfrm>
            <a:off x="2574924" y="685800"/>
            <a:ext cx="3063875" cy="304799"/>
          </a:xfrm>
        </p:spPr>
        <p:txBody>
          <a:bodyPr/>
          <a:lstStyle>
            <a:lvl1pPr marL="0" indent="0" algn="ctr">
              <a:buFontTx/>
              <a:buNone/>
              <a:defRPr sz="1800" baseline="0">
                <a:solidFill>
                  <a:srgbClr val="2D5986"/>
                </a:solidFill>
              </a:defRPr>
            </a:lvl1pPr>
          </a:lstStyle>
          <a:p>
            <a:pPr lvl="0"/>
            <a:r>
              <a:rPr lang="en-US" dirty="0"/>
              <a:t>Click to edit Master</a:t>
            </a:r>
          </a:p>
        </p:txBody>
      </p:sp>
      <p:sp>
        <p:nvSpPr>
          <p:cNvPr id="11" name="Content Placeholder 3"/>
          <p:cNvSpPr>
            <a:spLocks noGrp="1"/>
          </p:cNvSpPr>
          <p:nvPr>
            <p:ph sz="quarter" idx="21"/>
          </p:nvPr>
        </p:nvSpPr>
        <p:spPr>
          <a:xfrm>
            <a:off x="5638801" y="990600"/>
            <a:ext cx="3063875" cy="4130676"/>
          </a:xfrm>
        </p:spPr>
        <p:txBody>
          <a:bodyPr/>
          <a:lstStyle>
            <a:lvl1pPr>
              <a:defRPr sz="1600" baseline="0">
                <a:solidFill>
                  <a:srgbClr val="336699"/>
                </a:solidFill>
              </a:defRPr>
            </a:lvl1pPr>
            <a:lvl2pPr>
              <a:defRPr sz="1400" baseline="0">
                <a:solidFill>
                  <a:srgbClr val="666666"/>
                </a:solidFill>
              </a:defRPr>
            </a:lvl2pPr>
            <a:lvl3pPr>
              <a:defRPr sz="1200" baseline="0">
                <a:solidFill>
                  <a:srgbClr val="666666"/>
                </a:solidFill>
              </a:defRPr>
            </a:lvl3pPr>
            <a:lvl4pPr>
              <a:defRPr sz="10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2"/>
          <p:cNvSpPr>
            <a:spLocks noGrp="1"/>
          </p:cNvSpPr>
          <p:nvPr>
            <p:ph type="body" sz="quarter" idx="22"/>
          </p:nvPr>
        </p:nvSpPr>
        <p:spPr>
          <a:xfrm>
            <a:off x="5638800" y="685801"/>
            <a:ext cx="3063875" cy="304799"/>
          </a:xfrm>
        </p:spPr>
        <p:txBody>
          <a:bodyPr/>
          <a:lstStyle>
            <a:lvl1pPr marL="0" indent="0" algn="ctr">
              <a:buFontTx/>
              <a:buNone/>
              <a:defRPr sz="1800" baseline="0">
                <a:solidFill>
                  <a:srgbClr val="2D5986"/>
                </a:solidFill>
              </a:defRPr>
            </a:lvl1pPr>
          </a:lstStyle>
          <a:p>
            <a:pPr lvl="0"/>
            <a:r>
              <a:rPr lang="en-US" dirty="0"/>
              <a:t>Click to edit Master</a:t>
            </a:r>
          </a:p>
        </p:txBody>
      </p:sp>
      <p:sp>
        <p:nvSpPr>
          <p:cNvPr id="10" name="Text Placeholder 2">
            <a:extLst>
              <a:ext uri="{FF2B5EF4-FFF2-40B4-BE49-F238E27FC236}">
                <a16:creationId xmlns:a16="http://schemas.microsoft.com/office/drawing/2014/main" id="{FD30C836-D126-4C6F-B757-543A1348EB70}"/>
              </a:ext>
            </a:extLst>
          </p:cNvPr>
          <p:cNvSpPr>
            <a:spLocks noGrp="1"/>
          </p:cNvSpPr>
          <p:nvPr>
            <p:ph type="body" sz="quarter" idx="23"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19780227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P Side Header, Double Column, Top Header, Bullete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B7486C5-B833-574C-9F2F-A24B69D4695D}" type="slidenum">
              <a:rPr lang="en-US" smtClean="0"/>
              <a:t>‹#›</a:t>
            </a:fld>
            <a:endParaRPr lang="en-US" dirty="0"/>
          </a:p>
        </p:txBody>
      </p:sp>
      <p:cxnSp>
        <p:nvCxnSpPr>
          <p:cNvPr id="12" name="Straight Connector 11"/>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sp>
        <p:nvSpPr>
          <p:cNvPr id="4" name="Content Placeholder 3"/>
          <p:cNvSpPr>
            <a:spLocks noGrp="1"/>
          </p:cNvSpPr>
          <p:nvPr>
            <p:ph sz="quarter" idx="17"/>
          </p:nvPr>
        </p:nvSpPr>
        <p:spPr>
          <a:xfrm>
            <a:off x="2574925" y="990602"/>
            <a:ext cx="3063875" cy="4130674"/>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3"/>
          <p:cNvSpPr>
            <a:spLocks noGrp="1"/>
          </p:cNvSpPr>
          <p:nvPr>
            <p:ph sz="quarter" idx="18"/>
          </p:nvPr>
        </p:nvSpPr>
        <p:spPr>
          <a:xfrm>
            <a:off x="5622925" y="990602"/>
            <a:ext cx="3063875" cy="4130674"/>
          </a:xfrm>
        </p:spPr>
        <p:txBody>
          <a:bodyPr/>
          <a:lstStyle>
            <a:lvl1pPr>
              <a:defRPr sz="1800" baseline="0">
                <a:solidFill>
                  <a:srgbClr val="336699"/>
                </a:solidFill>
              </a:defRPr>
            </a:lvl1pPr>
            <a:lvl2pPr>
              <a:defRPr sz="1600" baseline="0">
                <a:solidFill>
                  <a:srgbClr val="666666"/>
                </a:solidFill>
              </a:defRPr>
            </a:lvl2pPr>
            <a:lvl3pPr>
              <a:defRPr sz="1400" baseline="0">
                <a:solidFill>
                  <a:srgbClr val="666666"/>
                </a:solidFill>
              </a:defRPr>
            </a:lvl3pPr>
            <a:lvl4pPr>
              <a:defRPr sz="1200" baseline="0">
                <a:solidFill>
                  <a:srgbClr val="666666"/>
                </a:solidFill>
              </a:defRPr>
            </a:lvl4pPr>
            <a:lvl5pPr>
              <a:defRPr baseline="0">
                <a:solidFill>
                  <a:srgbClr val="7F7F7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5"/>
          <p:cNvSpPr>
            <a:spLocks noGrp="1"/>
          </p:cNvSpPr>
          <p:nvPr>
            <p:ph type="body" sz="quarter" idx="20"/>
          </p:nvPr>
        </p:nvSpPr>
        <p:spPr>
          <a:xfrm>
            <a:off x="2582862" y="657695"/>
            <a:ext cx="6111875" cy="332906"/>
          </a:xfrm>
        </p:spPr>
        <p:txBody>
          <a:bodyPr/>
          <a:lstStyle>
            <a:lvl1pPr marL="0" indent="0" algn="ctr">
              <a:buFontTx/>
              <a:buNone/>
              <a:defRPr sz="1800" baseline="0">
                <a:solidFill>
                  <a:srgbClr val="2D5986"/>
                </a:solidFill>
              </a:defRPr>
            </a:lvl1pPr>
          </a:lstStyle>
          <a:p>
            <a:pPr lvl="0"/>
            <a:r>
              <a:rPr lang="en-US" dirty="0"/>
              <a:t>Click to edit Master text style</a:t>
            </a:r>
          </a:p>
        </p:txBody>
      </p:sp>
      <p:sp>
        <p:nvSpPr>
          <p:cNvPr id="11" name="Text Placeholder 2">
            <a:extLst>
              <a:ext uri="{FF2B5EF4-FFF2-40B4-BE49-F238E27FC236}">
                <a16:creationId xmlns:a16="http://schemas.microsoft.com/office/drawing/2014/main" id="{693B762D-BCDE-4318-BB60-767A81B7B4A1}"/>
              </a:ext>
            </a:extLst>
          </p:cNvPr>
          <p:cNvSpPr>
            <a:spLocks noGrp="1"/>
          </p:cNvSpPr>
          <p:nvPr>
            <p:ph type="body" sz="quarter" idx="21"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2066098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P Top Header, Double Column, Sub-Headers, Bulleted 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633702"/>
          </a:xfrm>
        </p:spPr>
        <p:txBody>
          <a:bodyPr>
            <a:normAutofit/>
          </a:bodyPr>
          <a:lstStyle>
            <a:lvl1pPr algn="ctr">
              <a:defRPr sz="2000" b="1" baseline="0">
                <a:solidFill>
                  <a:srgbClr val="2D5986"/>
                </a:solidFill>
                <a:latin typeface="Helvetica" charset="0"/>
                <a:ea typeface="Helvetica" charset="0"/>
                <a:cs typeface="Helvetica" charset="0"/>
              </a:defRPr>
            </a:lvl1pPr>
          </a:lstStyle>
          <a:p>
            <a:r>
              <a:rPr lang="en-US" dirty="0"/>
              <a:t>Click to edit Master title style</a:t>
            </a:r>
          </a:p>
        </p:txBody>
      </p:sp>
      <p:sp>
        <p:nvSpPr>
          <p:cNvPr id="3" name="Text Placeholder 2"/>
          <p:cNvSpPr>
            <a:spLocks noGrp="1"/>
          </p:cNvSpPr>
          <p:nvPr>
            <p:ph type="body" idx="1"/>
          </p:nvPr>
        </p:nvSpPr>
        <p:spPr>
          <a:xfrm>
            <a:off x="629842" y="1066800"/>
            <a:ext cx="3868340" cy="457200"/>
          </a:xfrm>
        </p:spPr>
        <p:txBody>
          <a:bodyPr anchor="b">
            <a:normAutofit/>
          </a:bodyPr>
          <a:lstStyle>
            <a:lvl1pPr marL="0" indent="0">
              <a:buNone/>
              <a:defRPr sz="2000" b="1" baseline="0">
                <a:solidFill>
                  <a:srgbClr val="2D5986"/>
                </a:solidFill>
                <a:latin typeface="Helvetica" charset="0"/>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35577" y="1600201"/>
            <a:ext cx="3868340" cy="3276600"/>
          </a:xfrm>
        </p:spPr>
        <p:txBody>
          <a:bodyPr/>
          <a:lstStyle>
            <a:lvl1pPr>
              <a:defRPr sz="1800" baseline="0">
                <a:solidFill>
                  <a:srgbClr val="336699"/>
                </a:solidFill>
                <a:latin typeface="Helvetica" charset="0"/>
                <a:ea typeface="Helvetica" charset="0"/>
                <a:cs typeface="Helvetica" charset="0"/>
              </a:defRPr>
            </a:lvl1pPr>
            <a:lvl2pPr>
              <a:defRPr sz="1600" baseline="0">
                <a:solidFill>
                  <a:srgbClr val="666666"/>
                </a:solidFill>
                <a:latin typeface="Helvetica" charset="0"/>
                <a:ea typeface="Helvetica" charset="0"/>
                <a:cs typeface="Helvetica" charset="0"/>
              </a:defRPr>
            </a:lvl2pPr>
            <a:lvl3pPr>
              <a:defRPr sz="1400" baseline="0">
                <a:solidFill>
                  <a:srgbClr val="666666"/>
                </a:solidFill>
                <a:latin typeface="Helvetica" charset="0"/>
                <a:ea typeface="Helvetica" charset="0"/>
                <a:cs typeface="Helvetica" charset="0"/>
              </a:defRPr>
            </a:lvl3pPr>
            <a:lvl4pPr>
              <a:defRPr sz="12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p:nvPr>
        </p:nvSpPr>
        <p:spPr>
          <a:xfrm>
            <a:off x="4627959" y="1071563"/>
            <a:ext cx="3887391" cy="452437"/>
          </a:xfrm>
        </p:spPr>
        <p:txBody>
          <a:bodyPr anchor="b">
            <a:normAutofit/>
          </a:bodyPr>
          <a:lstStyle>
            <a:lvl1pPr marL="0" indent="0">
              <a:buNone/>
              <a:defRPr sz="2000" b="1" baseline="0">
                <a:solidFill>
                  <a:srgbClr val="2D5986"/>
                </a:solidFill>
                <a:latin typeface="Helvetica" charset="0"/>
                <a:ea typeface="Helvetica" charset="0"/>
                <a:cs typeface="Helvetica"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7959" y="1600200"/>
            <a:ext cx="3887391" cy="3276600"/>
          </a:xfrm>
        </p:spPr>
        <p:txBody>
          <a:bodyPr/>
          <a:lstStyle>
            <a:lvl1pPr>
              <a:defRPr sz="1800" baseline="0">
                <a:solidFill>
                  <a:srgbClr val="336699"/>
                </a:solidFill>
                <a:latin typeface="Helvetica" charset="0"/>
                <a:ea typeface="Helvetica" charset="0"/>
                <a:cs typeface="Helvetica" charset="0"/>
              </a:defRPr>
            </a:lvl1pPr>
            <a:lvl2pPr>
              <a:defRPr sz="1600" baseline="0">
                <a:solidFill>
                  <a:srgbClr val="666666"/>
                </a:solidFill>
                <a:latin typeface="Helvetica" charset="0"/>
                <a:ea typeface="Helvetica" charset="0"/>
                <a:cs typeface="Helvetica" charset="0"/>
              </a:defRPr>
            </a:lvl2pPr>
            <a:lvl3pPr>
              <a:defRPr sz="1400" baseline="0">
                <a:solidFill>
                  <a:srgbClr val="666666"/>
                </a:solidFill>
                <a:latin typeface="Helvetica" charset="0"/>
                <a:ea typeface="Helvetica" charset="0"/>
                <a:cs typeface="Helvetica" charset="0"/>
              </a:defRPr>
            </a:lvl3pPr>
            <a:lvl4pPr>
              <a:defRPr sz="1200" baseline="0">
                <a:solidFill>
                  <a:srgbClr val="666666"/>
                </a:solidFill>
                <a:latin typeface="Helvetica" charset="0"/>
                <a:ea typeface="Helvetica" charset="0"/>
                <a:cs typeface="Helvetica" charset="0"/>
              </a:defRPr>
            </a:lvl4pPr>
            <a:lvl5pPr>
              <a:defRPr>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Slide Number Placeholder 8"/>
          <p:cNvSpPr>
            <a:spLocks noGrp="1"/>
          </p:cNvSpPr>
          <p:nvPr>
            <p:ph type="sldNum" sz="quarter" idx="12"/>
          </p:nvPr>
        </p:nvSpPr>
        <p:spPr/>
        <p:txBody>
          <a:bodyPr/>
          <a:lstStyle/>
          <a:p>
            <a:fld id="{9B7486C5-B833-574C-9F2F-A24B69D4695D}" type="slidenum">
              <a:rPr lang="en-US" smtClean="0"/>
              <a:t>‹#›</a:t>
            </a:fld>
            <a:endParaRPr lang="en-US" dirty="0"/>
          </a:p>
        </p:txBody>
      </p:sp>
      <p:sp>
        <p:nvSpPr>
          <p:cNvPr id="10" name="Text Placeholder 2">
            <a:extLst>
              <a:ext uri="{FF2B5EF4-FFF2-40B4-BE49-F238E27FC236}">
                <a16:creationId xmlns:a16="http://schemas.microsoft.com/office/drawing/2014/main" id="{461BF5C6-B973-4689-A414-612AED1E3E9C}"/>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26771124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P Quad ">
    <p:spTree>
      <p:nvGrpSpPr>
        <p:cNvPr id="1" name=""/>
        <p:cNvGrpSpPr/>
        <p:nvPr/>
      </p:nvGrpSpPr>
      <p:grpSpPr>
        <a:xfrm>
          <a:off x="0" y="0"/>
          <a:ext cx="0" cy="0"/>
          <a:chOff x="0" y="0"/>
          <a:chExt cx="0" cy="0"/>
        </a:xfrm>
      </p:grpSpPr>
      <p:sp>
        <p:nvSpPr>
          <p:cNvPr id="2" name="Title 1"/>
          <p:cNvSpPr>
            <a:spLocks noGrp="1"/>
          </p:cNvSpPr>
          <p:nvPr>
            <p:ph type="title"/>
          </p:nvPr>
        </p:nvSpPr>
        <p:spPr>
          <a:xfrm>
            <a:off x="2667000" y="304800"/>
            <a:ext cx="5829300" cy="473074"/>
          </a:xfrm>
        </p:spPr>
        <p:txBody>
          <a:bodyPr/>
          <a:lstStyle>
            <a:lvl1pPr>
              <a:defRPr sz="2000" baseline="0">
                <a:solidFill>
                  <a:srgbClr val="376087"/>
                </a:solidFill>
              </a:defRPr>
            </a:lvl1pPr>
          </a:lstStyle>
          <a:p>
            <a:r>
              <a:rPr lang="en-US" dirty="0"/>
              <a:t>Click to edit Master title style</a:t>
            </a:r>
          </a:p>
        </p:txBody>
      </p:sp>
      <p:sp>
        <p:nvSpPr>
          <p:cNvPr id="3" name="Content Placeholder 2"/>
          <p:cNvSpPr>
            <a:spLocks noGrp="1"/>
          </p:cNvSpPr>
          <p:nvPr>
            <p:ph idx="1"/>
          </p:nvPr>
        </p:nvSpPr>
        <p:spPr>
          <a:xfrm>
            <a:off x="2667000" y="838201"/>
            <a:ext cx="2819400" cy="380999"/>
          </a:xfrm>
        </p:spPr>
        <p:txBody>
          <a:bodyPr/>
          <a:lstStyle>
            <a:lvl1pPr marL="0" indent="0" algn="ctr">
              <a:buFontTx/>
              <a:buNone/>
              <a:defRPr sz="1800" u="sng" baseline="0">
                <a:solidFill>
                  <a:srgbClr val="336699"/>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8"/>
          </p:nvPr>
        </p:nvSpPr>
        <p:spPr>
          <a:xfrm>
            <a:off x="2667000" y="1219200"/>
            <a:ext cx="2819400" cy="1676400"/>
          </a:xfrm>
        </p:spPr>
        <p:txBody>
          <a:bodyPr/>
          <a:lstStyle>
            <a:lvl1pPr>
              <a:defRPr sz="1600" baseline="0">
                <a:solidFill>
                  <a:srgbClr val="666666"/>
                </a:solidFill>
              </a:defRPr>
            </a:lvl1pPr>
            <a:lvl2pPr>
              <a:defRPr sz="1400">
                <a:solidFill>
                  <a:srgbClr val="666666"/>
                </a:solidFill>
              </a:defRPr>
            </a:lvl2pPr>
            <a:lvl3pPr>
              <a:defRPr sz="1200">
                <a:solidFill>
                  <a:srgbClr val="666666"/>
                </a:solidFill>
              </a:defRPr>
            </a:lvl3pPr>
          </a:lstStyle>
          <a:p>
            <a:pPr lvl="0"/>
            <a:r>
              <a:rPr lang="en-US" dirty="0"/>
              <a:t>Click to edit Master text styles</a:t>
            </a:r>
          </a:p>
          <a:p>
            <a:pPr lvl="1"/>
            <a:r>
              <a:rPr lang="en-US" dirty="0"/>
              <a:t>Second level</a:t>
            </a:r>
          </a:p>
          <a:p>
            <a:pPr lvl="2"/>
            <a:r>
              <a:rPr lang="en-US" dirty="0"/>
              <a:t>Third level</a:t>
            </a:r>
          </a:p>
        </p:txBody>
      </p:sp>
      <p:sp>
        <p:nvSpPr>
          <p:cNvPr id="18" name="Content Placeholder 2"/>
          <p:cNvSpPr>
            <a:spLocks noGrp="1"/>
          </p:cNvSpPr>
          <p:nvPr>
            <p:ph idx="29"/>
          </p:nvPr>
        </p:nvSpPr>
        <p:spPr>
          <a:xfrm>
            <a:off x="5638800" y="838200"/>
            <a:ext cx="2819400" cy="380999"/>
          </a:xfrm>
        </p:spPr>
        <p:txBody>
          <a:bodyPr/>
          <a:lstStyle>
            <a:lvl1pPr marL="0" indent="0" algn="ctr">
              <a:buFontTx/>
              <a:buNone/>
              <a:defRPr sz="1800" u="sng" baseline="0">
                <a:solidFill>
                  <a:srgbClr val="336699"/>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0" name="Text Placeholder 4"/>
          <p:cNvSpPr>
            <a:spLocks noGrp="1"/>
          </p:cNvSpPr>
          <p:nvPr>
            <p:ph type="body" sz="quarter" idx="30"/>
          </p:nvPr>
        </p:nvSpPr>
        <p:spPr>
          <a:xfrm>
            <a:off x="5638800" y="1219199"/>
            <a:ext cx="2819400" cy="1676400"/>
          </a:xfrm>
        </p:spPr>
        <p:txBody>
          <a:bodyPr/>
          <a:lstStyle>
            <a:lvl1pPr>
              <a:defRPr sz="1600" baseline="0">
                <a:solidFill>
                  <a:srgbClr val="666666"/>
                </a:solidFill>
              </a:defRPr>
            </a:lvl1pPr>
            <a:lvl2pPr>
              <a:defRPr sz="1400">
                <a:solidFill>
                  <a:srgbClr val="666666"/>
                </a:solidFill>
              </a:defRPr>
            </a:lvl2pPr>
            <a:lvl3pPr>
              <a:defRPr sz="1200">
                <a:solidFill>
                  <a:srgbClr val="666666"/>
                </a:solidFill>
              </a:defRPr>
            </a:lvl3pPr>
          </a:lstStyle>
          <a:p>
            <a:pPr lvl="0"/>
            <a:r>
              <a:rPr lang="en-US" dirty="0"/>
              <a:t>Click to edit Master text styles</a:t>
            </a:r>
          </a:p>
          <a:p>
            <a:pPr lvl="1"/>
            <a:r>
              <a:rPr lang="en-US" dirty="0"/>
              <a:t>Second level</a:t>
            </a:r>
          </a:p>
          <a:p>
            <a:pPr lvl="2"/>
            <a:r>
              <a:rPr lang="en-US" dirty="0"/>
              <a:t>Third level</a:t>
            </a:r>
          </a:p>
        </p:txBody>
      </p:sp>
      <p:sp>
        <p:nvSpPr>
          <p:cNvPr id="23" name="Content Placeholder 2"/>
          <p:cNvSpPr>
            <a:spLocks noGrp="1"/>
          </p:cNvSpPr>
          <p:nvPr>
            <p:ph idx="31"/>
          </p:nvPr>
        </p:nvSpPr>
        <p:spPr>
          <a:xfrm>
            <a:off x="5638800" y="3048000"/>
            <a:ext cx="2819400" cy="380999"/>
          </a:xfrm>
        </p:spPr>
        <p:txBody>
          <a:bodyPr/>
          <a:lstStyle>
            <a:lvl1pPr marL="0" indent="0" algn="ctr">
              <a:buFontTx/>
              <a:buNone/>
              <a:defRPr sz="1800" u="sng" baseline="0">
                <a:solidFill>
                  <a:srgbClr val="336699"/>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4" name="Text Placeholder 4"/>
          <p:cNvSpPr>
            <a:spLocks noGrp="1"/>
          </p:cNvSpPr>
          <p:nvPr>
            <p:ph type="body" sz="quarter" idx="32"/>
          </p:nvPr>
        </p:nvSpPr>
        <p:spPr>
          <a:xfrm>
            <a:off x="5638800" y="3429430"/>
            <a:ext cx="2819400" cy="1676400"/>
          </a:xfrm>
        </p:spPr>
        <p:txBody>
          <a:bodyPr/>
          <a:lstStyle>
            <a:lvl1pPr>
              <a:defRPr sz="1600" baseline="0">
                <a:solidFill>
                  <a:srgbClr val="666666"/>
                </a:solidFill>
              </a:defRPr>
            </a:lvl1pPr>
            <a:lvl2pPr>
              <a:defRPr sz="1400">
                <a:solidFill>
                  <a:srgbClr val="666666"/>
                </a:solidFill>
              </a:defRPr>
            </a:lvl2pPr>
            <a:lvl3pPr>
              <a:defRPr sz="1200">
                <a:solidFill>
                  <a:srgbClr val="666666"/>
                </a:solidFill>
              </a:defRPr>
            </a:lvl3pPr>
          </a:lstStyle>
          <a:p>
            <a:pPr lvl="0"/>
            <a:r>
              <a:rPr lang="en-US" dirty="0"/>
              <a:t>Click to edit Master text styles</a:t>
            </a:r>
          </a:p>
          <a:p>
            <a:pPr lvl="1"/>
            <a:r>
              <a:rPr lang="en-US" dirty="0"/>
              <a:t>Second level</a:t>
            </a:r>
          </a:p>
          <a:p>
            <a:pPr lvl="2"/>
            <a:r>
              <a:rPr lang="en-US" dirty="0"/>
              <a:t>Third level</a:t>
            </a:r>
          </a:p>
        </p:txBody>
      </p:sp>
      <p:sp>
        <p:nvSpPr>
          <p:cNvPr id="25" name="Content Placeholder 2"/>
          <p:cNvSpPr>
            <a:spLocks noGrp="1"/>
          </p:cNvSpPr>
          <p:nvPr>
            <p:ph idx="33"/>
          </p:nvPr>
        </p:nvSpPr>
        <p:spPr>
          <a:xfrm>
            <a:off x="2667000" y="3048000"/>
            <a:ext cx="2819400" cy="380999"/>
          </a:xfrm>
        </p:spPr>
        <p:txBody>
          <a:bodyPr/>
          <a:lstStyle>
            <a:lvl1pPr marL="0" indent="0" algn="ctr">
              <a:buFontTx/>
              <a:buNone/>
              <a:defRPr sz="1800" u="sng" baseline="0">
                <a:solidFill>
                  <a:srgbClr val="336699"/>
                </a:solidFill>
              </a:defRPr>
            </a:lvl1pPr>
            <a:lvl2pPr marL="344488" indent="-276225">
              <a:tabLst/>
              <a:defRPr sz="1600">
                <a:solidFill>
                  <a:srgbClr val="336699"/>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6" name="Text Placeholder 4"/>
          <p:cNvSpPr>
            <a:spLocks noGrp="1"/>
          </p:cNvSpPr>
          <p:nvPr>
            <p:ph type="body" sz="quarter" idx="34"/>
          </p:nvPr>
        </p:nvSpPr>
        <p:spPr>
          <a:xfrm>
            <a:off x="2667000" y="3417166"/>
            <a:ext cx="2819400" cy="1676400"/>
          </a:xfrm>
        </p:spPr>
        <p:txBody>
          <a:bodyPr/>
          <a:lstStyle>
            <a:lvl1pPr>
              <a:defRPr sz="1600" baseline="0">
                <a:solidFill>
                  <a:srgbClr val="666666"/>
                </a:solidFill>
              </a:defRPr>
            </a:lvl1pPr>
            <a:lvl2pPr>
              <a:defRPr sz="1400">
                <a:solidFill>
                  <a:srgbClr val="666666"/>
                </a:solidFill>
              </a:defRPr>
            </a:lvl2pPr>
            <a:lvl3pPr>
              <a:defRPr sz="1200">
                <a:solidFill>
                  <a:srgbClr val="666666"/>
                </a:solidFill>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2">
            <a:extLst>
              <a:ext uri="{FF2B5EF4-FFF2-40B4-BE49-F238E27FC236}">
                <a16:creationId xmlns:a16="http://schemas.microsoft.com/office/drawing/2014/main" id="{037D3E98-3B0F-4BC5-80CD-5DCD153592EC}"/>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6214007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P Quad Cross">
    <p:spTree>
      <p:nvGrpSpPr>
        <p:cNvPr id="1" name=""/>
        <p:cNvGrpSpPr/>
        <p:nvPr/>
      </p:nvGrpSpPr>
      <p:grpSpPr>
        <a:xfrm>
          <a:off x="0" y="0"/>
          <a:ext cx="0" cy="0"/>
          <a:chOff x="0" y="0"/>
          <a:chExt cx="0" cy="0"/>
        </a:xfrm>
      </p:grpSpPr>
      <p:sp>
        <p:nvSpPr>
          <p:cNvPr id="2" name="Title 1"/>
          <p:cNvSpPr>
            <a:spLocks noGrp="1"/>
          </p:cNvSpPr>
          <p:nvPr>
            <p:ph type="title"/>
          </p:nvPr>
        </p:nvSpPr>
        <p:spPr>
          <a:xfrm>
            <a:off x="2667000" y="304800"/>
            <a:ext cx="5829300" cy="473074"/>
          </a:xfrm>
        </p:spPr>
        <p:txBody>
          <a:bodyPr/>
          <a:lstStyle>
            <a:lvl1pPr>
              <a:defRPr sz="2000" baseline="0">
                <a:solidFill>
                  <a:srgbClr val="376087"/>
                </a:solidFill>
              </a:defRPr>
            </a:lvl1pPr>
          </a:lstStyle>
          <a:p>
            <a:r>
              <a:rPr lang="en-US" dirty="0"/>
              <a:t>Click to edit Master title style</a:t>
            </a:r>
          </a:p>
        </p:txBody>
      </p:sp>
      <p:sp>
        <p:nvSpPr>
          <p:cNvPr id="3" name="Content Placeholder 2"/>
          <p:cNvSpPr>
            <a:spLocks noGrp="1"/>
          </p:cNvSpPr>
          <p:nvPr>
            <p:ph idx="1"/>
          </p:nvPr>
        </p:nvSpPr>
        <p:spPr>
          <a:xfrm>
            <a:off x="2667000" y="838201"/>
            <a:ext cx="2819400" cy="380999"/>
          </a:xfrm>
        </p:spPr>
        <p:txBody>
          <a:bodyPr/>
          <a:lstStyle>
            <a:lvl1pPr marL="0" indent="0" algn="ctr">
              <a:buFontTx/>
              <a:buNone/>
              <a:defRPr sz="1800" u="sng" baseline="0">
                <a:solidFill>
                  <a:srgbClr val="376087"/>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8"/>
          </p:nvPr>
        </p:nvSpPr>
        <p:spPr>
          <a:xfrm>
            <a:off x="2667000" y="1219200"/>
            <a:ext cx="2819400" cy="1676400"/>
          </a:xfrm>
        </p:spPr>
        <p:txBody>
          <a:bodyPr/>
          <a:lstStyle>
            <a:lvl1pPr>
              <a:defRPr sz="1600" baseline="0">
                <a:solidFill>
                  <a:srgbClr val="7F7F7F"/>
                </a:solidFill>
              </a:defRPr>
            </a:lvl1pPr>
            <a:lvl2pPr>
              <a:defRPr sz="1400"/>
            </a:lvl2pPr>
            <a:lvl3pPr>
              <a:defRPr sz="1200"/>
            </a:lvl3pPr>
          </a:lstStyle>
          <a:p>
            <a:pPr lvl="0"/>
            <a:r>
              <a:rPr lang="en-US" dirty="0"/>
              <a:t>Click to edit Master text styles</a:t>
            </a:r>
          </a:p>
          <a:p>
            <a:pPr lvl="1"/>
            <a:r>
              <a:rPr lang="en-US" dirty="0"/>
              <a:t>Second level</a:t>
            </a:r>
          </a:p>
          <a:p>
            <a:pPr lvl="2"/>
            <a:r>
              <a:rPr lang="en-US" dirty="0"/>
              <a:t>Third level</a:t>
            </a:r>
          </a:p>
        </p:txBody>
      </p:sp>
      <p:sp>
        <p:nvSpPr>
          <p:cNvPr id="18" name="Content Placeholder 2"/>
          <p:cNvSpPr>
            <a:spLocks noGrp="1"/>
          </p:cNvSpPr>
          <p:nvPr>
            <p:ph idx="29"/>
          </p:nvPr>
        </p:nvSpPr>
        <p:spPr>
          <a:xfrm>
            <a:off x="5638800" y="838200"/>
            <a:ext cx="2819400" cy="380999"/>
          </a:xfrm>
        </p:spPr>
        <p:txBody>
          <a:bodyPr/>
          <a:lstStyle>
            <a:lvl1pPr marL="0" indent="0" algn="ctr">
              <a:buFontTx/>
              <a:buNone/>
              <a:defRPr sz="1800" u="sng" baseline="0">
                <a:solidFill>
                  <a:srgbClr val="376087"/>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0" name="Text Placeholder 4"/>
          <p:cNvSpPr>
            <a:spLocks noGrp="1"/>
          </p:cNvSpPr>
          <p:nvPr>
            <p:ph type="body" sz="quarter" idx="30"/>
          </p:nvPr>
        </p:nvSpPr>
        <p:spPr>
          <a:xfrm>
            <a:off x="5638800" y="1219199"/>
            <a:ext cx="2819400" cy="1676400"/>
          </a:xfrm>
        </p:spPr>
        <p:txBody>
          <a:bodyPr/>
          <a:lstStyle>
            <a:lvl1pPr>
              <a:defRPr sz="1600" baseline="0">
                <a:solidFill>
                  <a:srgbClr val="7F7F7F"/>
                </a:solidFill>
              </a:defRPr>
            </a:lvl1pPr>
            <a:lvl2pPr>
              <a:defRPr sz="1400"/>
            </a:lvl2pPr>
            <a:lvl3pPr>
              <a:defRPr sz="1200"/>
            </a:lvl3pPr>
          </a:lstStyle>
          <a:p>
            <a:pPr lvl="0"/>
            <a:r>
              <a:rPr lang="en-US" dirty="0"/>
              <a:t>Click to edit Master text styles</a:t>
            </a:r>
          </a:p>
          <a:p>
            <a:pPr lvl="1"/>
            <a:r>
              <a:rPr lang="en-US" dirty="0"/>
              <a:t>Second level</a:t>
            </a:r>
          </a:p>
          <a:p>
            <a:pPr lvl="2"/>
            <a:r>
              <a:rPr lang="en-US" dirty="0"/>
              <a:t>Third level</a:t>
            </a:r>
          </a:p>
        </p:txBody>
      </p:sp>
      <p:sp>
        <p:nvSpPr>
          <p:cNvPr id="23" name="Content Placeholder 2"/>
          <p:cNvSpPr>
            <a:spLocks noGrp="1"/>
          </p:cNvSpPr>
          <p:nvPr>
            <p:ph idx="31"/>
          </p:nvPr>
        </p:nvSpPr>
        <p:spPr>
          <a:xfrm>
            <a:off x="5638800" y="3032127"/>
            <a:ext cx="2819400" cy="396874"/>
          </a:xfrm>
        </p:spPr>
        <p:txBody>
          <a:bodyPr/>
          <a:lstStyle>
            <a:lvl1pPr marL="0" indent="0" algn="ctr">
              <a:buFontTx/>
              <a:buNone/>
              <a:defRPr sz="1800" u="sng" baseline="0">
                <a:solidFill>
                  <a:srgbClr val="376087"/>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4" name="Text Placeholder 4"/>
          <p:cNvSpPr>
            <a:spLocks noGrp="1"/>
          </p:cNvSpPr>
          <p:nvPr>
            <p:ph type="body" sz="quarter" idx="32"/>
          </p:nvPr>
        </p:nvSpPr>
        <p:spPr>
          <a:xfrm>
            <a:off x="5638800" y="3429430"/>
            <a:ext cx="2819400" cy="1676400"/>
          </a:xfrm>
        </p:spPr>
        <p:txBody>
          <a:bodyPr/>
          <a:lstStyle>
            <a:lvl1pPr>
              <a:defRPr sz="1600" baseline="0">
                <a:solidFill>
                  <a:srgbClr val="7F7F7F"/>
                </a:solidFill>
              </a:defRPr>
            </a:lvl1pPr>
            <a:lvl2pPr>
              <a:defRPr sz="1400"/>
            </a:lvl2pPr>
            <a:lvl3pPr>
              <a:defRPr sz="1200"/>
            </a:lvl3pPr>
          </a:lstStyle>
          <a:p>
            <a:pPr lvl="0"/>
            <a:r>
              <a:rPr lang="en-US" dirty="0"/>
              <a:t>Click to edit Master text styles</a:t>
            </a:r>
          </a:p>
          <a:p>
            <a:pPr lvl="1"/>
            <a:r>
              <a:rPr lang="en-US" dirty="0"/>
              <a:t>Second level</a:t>
            </a:r>
          </a:p>
          <a:p>
            <a:pPr lvl="2"/>
            <a:r>
              <a:rPr lang="en-US" dirty="0"/>
              <a:t>Third level</a:t>
            </a:r>
          </a:p>
        </p:txBody>
      </p:sp>
      <p:sp>
        <p:nvSpPr>
          <p:cNvPr id="25" name="Content Placeholder 2"/>
          <p:cNvSpPr>
            <a:spLocks noGrp="1"/>
          </p:cNvSpPr>
          <p:nvPr>
            <p:ph idx="33"/>
          </p:nvPr>
        </p:nvSpPr>
        <p:spPr>
          <a:xfrm>
            <a:off x="2667000" y="3032126"/>
            <a:ext cx="2819400" cy="396873"/>
          </a:xfrm>
        </p:spPr>
        <p:txBody>
          <a:bodyPr/>
          <a:lstStyle>
            <a:lvl1pPr marL="0" indent="0" algn="ctr">
              <a:buFontTx/>
              <a:buNone/>
              <a:defRPr sz="1800" u="sng" baseline="0">
                <a:solidFill>
                  <a:srgbClr val="376087"/>
                </a:solidFill>
              </a:defRPr>
            </a:lvl1pPr>
            <a:lvl2pPr marL="344488" indent="-276225">
              <a:tabLst/>
              <a:defRPr sz="1600"/>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6" name="Text Placeholder 4"/>
          <p:cNvSpPr>
            <a:spLocks noGrp="1"/>
          </p:cNvSpPr>
          <p:nvPr>
            <p:ph type="body" sz="quarter" idx="34"/>
          </p:nvPr>
        </p:nvSpPr>
        <p:spPr>
          <a:xfrm>
            <a:off x="2667000" y="3429430"/>
            <a:ext cx="2819400" cy="1676400"/>
          </a:xfrm>
        </p:spPr>
        <p:txBody>
          <a:bodyPr/>
          <a:lstStyle>
            <a:lvl1pPr>
              <a:defRPr sz="1600" baseline="0">
                <a:solidFill>
                  <a:srgbClr val="7F7F7F"/>
                </a:solidFill>
              </a:defRPr>
            </a:lvl1pPr>
            <a:lvl2pPr>
              <a:defRPr sz="1400"/>
            </a:lvl2pPr>
            <a:lvl3pPr>
              <a:defRPr sz="1200"/>
            </a:lvl3pPr>
          </a:lstStyle>
          <a:p>
            <a:pPr lvl="0"/>
            <a:r>
              <a:rPr lang="en-US" dirty="0"/>
              <a:t>Click to edit Master text styles</a:t>
            </a:r>
          </a:p>
          <a:p>
            <a:pPr lvl="1"/>
            <a:r>
              <a:rPr lang="en-US" dirty="0"/>
              <a:t>Second level</a:t>
            </a:r>
          </a:p>
          <a:p>
            <a:pPr lvl="2"/>
            <a:r>
              <a:rPr lang="en-US" dirty="0"/>
              <a:t>Third level</a:t>
            </a:r>
          </a:p>
        </p:txBody>
      </p:sp>
      <p:sp>
        <p:nvSpPr>
          <p:cNvPr id="16" name="Rectangle 15"/>
          <p:cNvSpPr/>
          <p:nvPr userDrawn="1"/>
        </p:nvSpPr>
        <p:spPr>
          <a:xfrm>
            <a:off x="2667000" y="2895600"/>
            <a:ext cx="5829300" cy="136526"/>
          </a:xfrm>
          <a:prstGeom prst="rect">
            <a:avLst/>
          </a:prstGeom>
          <a:solidFill>
            <a:schemeClr val="bg2">
              <a:lumMod val="75000"/>
            </a:schemeClr>
          </a:solid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p:txBody>
      </p:sp>
      <p:sp>
        <p:nvSpPr>
          <p:cNvPr id="19" name="Rectangle 18"/>
          <p:cNvSpPr/>
          <p:nvPr userDrawn="1"/>
        </p:nvSpPr>
        <p:spPr>
          <a:xfrm rot="5400000">
            <a:off x="3429000" y="2895600"/>
            <a:ext cx="4267200" cy="152400"/>
          </a:xfrm>
          <a:prstGeom prst="rect">
            <a:avLst/>
          </a:prstGeom>
          <a:solidFill>
            <a:schemeClr val="bg2">
              <a:lumMod val="75000"/>
            </a:schemeClr>
          </a:solidFill>
          <a:ln w="12700" cap="flat" cmpd="sng" algn="ctr">
            <a:no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p:txBody>
      </p:sp>
      <p:sp>
        <p:nvSpPr>
          <p:cNvPr id="21" name="Text Placeholder 2">
            <a:extLst>
              <a:ext uri="{FF2B5EF4-FFF2-40B4-BE49-F238E27FC236}">
                <a16:creationId xmlns:a16="http://schemas.microsoft.com/office/drawing/2014/main" id="{7E08F516-71F8-47B3-A5E3-D7877F1FE7B4}"/>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003586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P Blue Quad ">
    <p:spTree>
      <p:nvGrpSpPr>
        <p:cNvPr id="1" name=""/>
        <p:cNvGrpSpPr/>
        <p:nvPr/>
      </p:nvGrpSpPr>
      <p:grpSpPr>
        <a:xfrm>
          <a:off x="0" y="0"/>
          <a:ext cx="0" cy="0"/>
          <a:chOff x="0" y="0"/>
          <a:chExt cx="0" cy="0"/>
        </a:xfrm>
      </p:grpSpPr>
      <p:sp>
        <p:nvSpPr>
          <p:cNvPr id="2" name="Title 1"/>
          <p:cNvSpPr>
            <a:spLocks noGrp="1"/>
          </p:cNvSpPr>
          <p:nvPr>
            <p:ph type="title"/>
          </p:nvPr>
        </p:nvSpPr>
        <p:spPr>
          <a:xfrm>
            <a:off x="2667000" y="304800"/>
            <a:ext cx="5829300" cy="473074"/>
          </a:xfrm>
        </p:spPr>
        <p:txBody>
          <a:bodyPr/>
          <a:lstStyle>
            <a:lvl1pPr>
              <a:defRPr sz="2000" baseline="0">
                <a:solidFill>
                  <a:srgbClr val="376087"/>
                </a:solidFill>
              </a:defRPr>
            </a:lvl1pPr>
          </a:lstStyle>
          <a:p>
            <a:r>
              <a:rPr lang="en-US" dirty="0"/>
              <a:t>Click to edit Master title style</a:t>
            </a:r>
          </a:p>
        </p:txBody>
      </p:sp>
      <p:sp>
        <p:nvSpPr>
          <p:cNvPr id="3" name="Content Placeholder 2"/>
          <p:cNvSpPr>
            <a:spLocks noGrp="1"/>
          </p:cNvSpPr>
          <p:nvPr>
            <p:ph idx="1"/>
          </p:nvPr>
        </p:nvSpPr>
        <p:spPr>
          <a:xfrm>
            <a:off x="2667000" y="838201"/>
            <a:ext cx="2819400" cy="380999"/>
          </a:xfrm>
          <a:solidFill>
            <a:srgbClr val="376087"/>
          </a:solidFill>
        </p:spPr>
        <p:txBody>
          <a:bodyPr/>
          <a:lstStyle>
            <a:lvl1pPr marL="0" indent="0" algn="ctr">
              <a:buFontTx/>
              <a:buNone/>
              <a:defRPr sz="1800" u="sng" baseline="0">
                <a:solidFill>
                  <a:schemeClr val="bg1"/>
                </a:solidFill>
              </a:defRPr>
            </a:lvl1pPr>
            <a:lvl2pPr marL="344488" indent="-276225">
              <a:tabLst/>
              <a:defRPr sz="1600" baseline="0">
                <a:solidFill>
                  <a:schemeClr val="bg1"/>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14" name="Text Placeholder 40"/>
          <p:cNvSpPr>
            <a:spLocks noGrp="1"/>
          </p:cNvSpPr>
          <p:nvPr>
            <p:ph type="body" sz="quarter" idx="15" hasCustomPrompt="1"/>
          </p:nvPr>
        </p:nvSpPr>
        <p:spPr>
          <a:xfrm>
            <a:off x="152400" y="2391081"/>
            <a:ext cx="1981200" cy="885519"/>
          </a:xfrm>
        </p:spPr>
        <p:txBody>
          <a:bodyPr>
            <a:normAutofit/>
          </a:bodyPr>
          <a:lstStyle>
            <a:lvl1pPr marL="0" indent="0">
              <a:buNone/>
              <a:defRPr sz="2000" b="1" baseline="0">
                <a:solidFill>
                  <a:srgbClr val="2D5986"/>
                </a:solidFill>
              </a:defRPr>
            </a:lvl1pPr>
          </a:lstStyle>
          <a:p>
            <a:pPr lvl="0"/>
            <a:r>
              <a:rPr lang="en-US" dirty="0"/>
              <a:t>CLICK TO EDIT MASTER TEXT </a:t>
            </a:r>
          </a:p>
        </p:txBody>
      </p:sp>
      <p:cxnSp>
        <p:nvCxnSpPr>
          <p:cNvPr id="15" name="Straight Connector 14"/>
          <p:cNvCxnSpPr/>
          <p:nvPr userDrawn="1"/>
        </p:nvCxnSpPr>
        <p:spPr>
          <a:xfrm>
            <a:off x="2209800" y="2201693"/>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8"/>
          </p:nvPr>
        </p:nvSpPr>
        <p:spPr>
          <a:xfrm>
            <a:off x="2667000" y="1219200"/>
            <a:ext cx="2819400" cy="1676400"/>
          </a:xfrm>
          <a:solidFill>
            <a:srgbClr val="376087"/>
          </a:solidFill>
        </p:spPr>
        <p:txBody>
          <a:bodyPr/>
          <a:lstStyle>
            <a:lvl1pPr>
              <a:defRPr sz="1600" baseline="0">
                <a:solidFill>
                  <a:schemeClr val="bg1"/>
                </a:solidFill>
              </a:defRPr>
            </a:lvl1pPr>
            <a:lvl2pPr>
              <a:defRPr sz="1400" baseline="0">
                <a:solidFill>
                  <a:schemeClr val="bg1"/>
                </a:solidFill>
              </a:defRPr>
            </a:lvl2pPr>
            <a:lvl3pPr>
              <a:defRPr sz="1200" baseline="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8" name="Content Placeholder 2"/>
          <p:cNvSpPr>
            <a:spLocks noGrp="1"/>
          </p:cNvSpPr>
          <p:nvPr>
            <p:ph idx="29"/>
          </p:nvPr>
        </p:nvSpPr>
        <p:spPr>
          <a:xfrm>
            <a:off x="5638800" y="838200"/>
            <a:ext cx="2819400" cy="380999"/>
          </a:xfrm>
          <a:solidFill>
            <a:srgbClr val="376087"/>
          </a:solidFill>
        </p:spPr>
        <p:txBody>
          <a:bodyPr/>
          <a:lstStyle>
            <a:lvl1pPr marL="0" indent="0" algn="ctr">
              <a:buFontTx/>
              <a:buNone/>
              <a:defRPr sz="1800" u="sng" baseline="0">
                <a:solidFill>
                  <a:schemeClr val="bg1"/>
                </a:solidFill>
              </a:defRPr>
            </a:lvl1pPr>
            <a:lvl2pPr marL="344488" indent="-276225">
              <a:tabLst/>
              <a:defRPr sz="1600">
                <a:solidFill>
                  <a:schemeClr val="bg1"/>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0" name="Text Placeholder 4"/>
          <p:cNvSpPr>
            <a:spLocks noGrp="1"/>
          </p:cNvSpPr>
          <p:nvPr>
            <p:ph type="body" sz="quarter" idx="30"/>
          </p:nvPr>
        </p:nvSpPr>
        <p:spPr>
          <a:xfrm>
            <a:off x="5638800" y="1219199"/>
            <a:ext cx="2819400" cy="1676400"/>
          </a:xfrm>
          <a:solidFill>
            <a:srgbClr val="376087"/>
          </a:solidFill>
        </p:spPr>
        <p:txBody>
          <a:bodyPr/>
          <a:lstStyle>
            <a:lvl1pPr>
              <a:defRPr sz="1600" baseline="0">
                <a:solidFill>
                  <a:schemeClr val="bg1"/>
                </a:solidFill>
              </a:defRPr>
            </a:lvl1pPr>
            <a:lvl2pPr>
              <a:defRPr sz="1400">
                <a:solidFill>
                  <a:schemeClr val="bg1"/>
                </a:solidFill>
              </a:defRPr>
            </a:lvl2pPr>
            <a:lvl3pPr>
              <a:defRPr sz="12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23" name="Content Placeholder 2"/>
          <p:cNvSpPr>
            <a:spLocks noGrp="1"/>
          </p:cNvSpPr>
          <p:nvPr>
            <p:ph idx="31"/>
          </p:nvPr>
        </p:nvSpPr>
        <p:spPr>
          <a:xfrm>
            <a:off x="5638800" y="3048000"/>
            <a:ext cx="2819400" cy="380999"/>
          </a:xfrm>
          <a:solidFill>
            <a:srgbClr val="376087"/>
          </a:solidFill>
        </p:spPr>
        <p:txBody>
          <a:bodyPr/>
          <a:lstStyle>
            <a:lvl1pPr marL="0" indent="0" algn="ctr">
              <a:buFontTx/>
              <a:buNone/>
              <a:defRPr sz="1800" u="sng" baseline="0">
                <a:solidFill>
                  <a:schemeClr val="bg1"/>
                </a:solidFill>
              </a:defRPr>
            </a:lvl1pPr>
            <a:lvl2pPr marL="344488" indent="-276225">
              <a:tabLst/>
              <a:defRPr sz="1600">
                <a:solidFill>
                  <a:schemeClr val="bg1"/>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4" name="Text Placeholder 4"/>
          <p:cNvSpPr>
            <a:spLocks noGrp="1"/>
          </p:cNvSpPr>
          <p:nvPr>
            <p:ph type="body" sz="quarter" idx="32"/>
          </p:nvPr>
        </p:nvSpPr>
        <p:spPr>
          <a:xfrm>
            <a:off x="5638800" y="3429430"/>
            <a:ext cx="2819400" cy="1676400"/>
          </a:xfrm>
          <a:solidFill>
            <a:srgbClr val="376087"/>
          </a:solidFill>
        </p:spPr>
        <p:txBody>
          <a:bodyPr/>
          <a:lstStyle>
            <a:lvl1pPr>
              <a:defRPr sz="1600" baseline="0">
                <a:solidFill>
                  <a:schemeClr val="bg1"/>
                </a:solidFill>
              </a:defRPr>
            </a:lvl1pPr>
            <a:lvl2pPr>
              <a:defRPr sz="1400">
                <a:solidFill>
                  <a:schemeClr val="bg1"/>
                </a:solidFill>
              </a:defRPr>
            </a:lvl2pPr>
            <a:lvl3pPr>
              <a:defRPr sz="12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25" name="Content Placeholder 2"/>
          <p:cNvSpPr>
            <a:spLocks noGrp="1"/>
          </p:cNvSpPr>
          <p:nvPr>
            <p:ph idx="33"/>
          </p:nvPr>
        </p:nvSpPr>
        <p:spPr>
          <a:xfrm>
            <a:off x="2667000" y="3048000"/>
            <a:ext cx="2819400" cy="380999"/>
          </a:xfrm>
          <a:solidFill>
            <a:srgbClr val="376087"/>
          </a:solidFill>
        </p:spPr>
        <p:txBody>
          <a:bodyPr/>
          <a:lstStyle>
            <a:lvl1pPr marL="0" indent="0" algn="ctr">
              <a:buFontTx/>
              <a:buNone/>
              <a:defRPr sz="1800" u="sng" baseline="0">
                <a:solidFill>
                  <a:schemeClr val="bg1"/>
                </a:solidFill>
              </a:defRPr>
            </a:lvl1pPr>
            <a:lvl2pPr marL="344488" indent="-276225">
              <a:tabLst/>
              <a:defRPr sz="1600">
                <a:solidFill>
                  <a:schemeClr val="bg1"/>
                </a:solidFill>
              </a:defRPr>
            </a:lvl2pPr>
            <a:lvl3pPr marL="688975" indent="-344488">
              <a:tabLst/>
              <a:defRPr sz="1400"/>
            </a:lvl3pPr>
            <a:lvl4pPr>
              <a:defRPr sz="1200"/>
            </a:lvl4pPr>
            <a:lvl5pPr>
              <a:defRPr sz="1000"/>
            </a:lvl5pPr>
          </a:lstStyle>
          <a:p>
            <a:pPr lvl="0"/>
            <a:r>
              <a:rPr lang="en-US" dirty="0"/>
              <a:t>Click to edit Master text </a:t>
            </a:r>
          </a:p>
          <a:p>
            <a:pPr lvl="1"/>
            <a:endParaRPr lang="en-US" dirty="0"/>
          </a:p>
          <a:p>
            <a:pPr lvl="1"/>
            <a:endParaRPr lang="en-US" dirty="0"/>
          </a:p>
        </p:txBody>
      </p:sp>
      <p:sp>
        <p:nvSpPr>
          <p:cNvPr id="26" name="Text Placeholder 4"/>
          <p:cNvSpPr>
            <a:spLocks noGrp="1"/>
          </p:cNvSpPr>
          <p:nvPr>
            <p:ph type="body" sz="quarter" idx="34"/>
          </p:nvPr>
        </p:nvSpPr>
        <p:spPr>
          <a:xfrm>
            <a:off x="2667000" y="3417166"/>
            <a:ext cx="2819400" cy="1676400"/>
          </a:xfrm>
          <a:solidFill>
            <a:srgbClr val="376087"/>
          </a:solidFill>
        </p:spPr>
        <p:txBody>
          <a:bodyPr/>
          <a:lstStyle>
            <a:lvl1pPr>
              <a:defRPr sz="1600" baseline="0">
                <a:solidFill>
                  <a:schemeClr val="bg1"/>
                </a:solidFill>
              </a:defRPr>
            </a:lvl1pPr>
            <a:lvl2pPr>
              <a:defRPr sz="1400">
                <a:solidFill>
                  <a:schemeClr val="bg1"/>
                </a:solidFill>
              </a:defRPr>
            </a:lvl2pPr>
            <a:lvl3pPr>
              <a:defRPr sz="12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6" name="Text Placeholder 2">
            <a:extLst>
              <a:ext uri="{FF2B5EF4-FFF2-40B4-BE49-F238E27FC236}">
                <a16:creationId xmlns:a16="http://schemas.microsoft.com/office/drawing/2014/main" id="{40B7E0DF-D6A6-4551-A86A-E663A62CC6F1}"/>
              </a:ext>
            </a:extLst>
          </p:cNvPr>
          <p:cNvSpPr>
            <a:spLocks noGrp="1"/>
          </p:cNvSpPr>
          <p:nvPr>
            <p:ph type="body" sz="quarter" idx="20" hasCustomPrompt="1"/>
          </p:nvPr>
        </p:nvSpPr>
        <p:spPr>
          <a:xfrm>
            <a:off x="159327" y="5257800"/>
            <a:ext cx="2057400" cy="228600"/>
          </a:xfrm>
        </p:spPr>
        <p:txBody>
          <a:bodyPr>
            <a:normAutofit/>
          </a:bodyPr>
          <a:lstStyle>
            <a:lvl1pPr marL="0" indent="0">
              <a:buFontTx/>
              <a:buNone/>
              <a:defRPr sz="800">
                <a:solidFill>
                  <a:srgbClr val="7F7F7F"/>
                </a:solidFill>
              </a:defRPr>
            </a:lvl1pPr>
          </a:lstStyle>
          <a:p>
            <a:pPr lvl="0"/>
            <a:r>
              <a:rPr lang="en-US" dirty="0"/>
              <a:t>Source: </a:t>
            </a:r>
          </a:p>
        </p:txBody>
      </p:sp>
    </p:spTree>
    <p:extLst>
      <p:ext uri="{BB962C8B-B14F-4D97-AF65-F5344CB8AC3E}">
        <p14:creationId xmlns:p14="http://schemas.microsoft.com/office/powerpoint/2010/main" val="31638940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P Blank 4">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Tree>
    <p:extLst>
      <p:ext uri="{BB962C8B-B14F-4D97-AF65-F5344CB8AC3E}">
        <p14:creationId xmlns:p14="http://schemas.microsoft.com/office/powerpoint/2010/main" val="34839681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9504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1F75AFC-E157-48CA-A05A-DE31677BC743}" type="slidenum">
              <a:rPr lang="en-US" smtClean="0"/>
              <a:t>‹#›</a:t>
            </a:fld>
            <a:endParaRPr lang="en-US"/>
          </a:p>
        </p:txBody>
      </p:sp>
    </p:spTree>
    <p:extLst>
      <p:ext uri="{BB962C8B-B14F-4D97-AF65-F5344CB8AC3E}">
        <p14:creationId xmlns:p14="http://schemas.microsoft.com/office/powerpoint/2010/main" val="5667451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EE554-2517-AB42-9BA8-03C6F4EDAACA}" type="datetimeFigureOut">
              <a:rPr lang="en-US" smtClean="0"/>
              <a:t>6/21/2023</a:t>
            </a:fld>
            <a:endParaRPr lang="en-US" dirty="0"/>
          </a:p>
        </p:txBody>
      </p:sp>
      <p:sp>
        <p:nvSpPr>
          <p:cNvPr id="5" name="Footer Placeholder 4"/>
          <p:cNvSpPr>
            <a:spLocks noGrp="1"/>
          </p:cNvSpPr>
          <p:nvPr>
            <p:ph type="ftr" sz="quarter" idx="11"/>
          </p:nvPr>
        </p:nvSpPr>
        <p:spPr>
          <a:xfrm>
            <a:off x="725835" y="4001294"/>
            <a:ext cx="3086100" cy="365125"/>
          </a:xfrm>
        </p:spPr>
        <p:txBody>
          <a:bodyPr/>
          <a:lstStyle/>
          <a:p>
            <a:endParaRPr lang="en-US" dirty="0"/>
          </a:p>
        </p:txBody>
      </p:sp>
      <p:sp>
        <p:nvSpPr>
          <p:cNvPr id="6" name="Slide Number Placeholder 5"/>
          <p:cNvSpPr>
            <a:spLocks noGrp="1"/>
          </p:cNvSpPr>
          <p:nvPr>
            <p:ph type="sldNum" sz="quarter" idx="12"/>
          </p:nvPr>
        </p:nvSpPr>
        <p:spPr/>
        <p:txBody>
          <a:bodyPr/>
          <a:lstStyle/>
          <a:p>
            <a:fld id="{9B7486C5-B833-574C-9F2F-A24B69D4695D}" type="slidenum">
              <a:rPr lang="en-US" smtClean="0"/>
              <a:t>‹#›</a:t>
            </a:fld>
            <a:endParaRPr lang="en-US" dirty="0"/>
          </a:p>
        </p:txBody>
      </p:sp>
      <p:sp>
        <p:nvSpPr>
          <p:cNvPr id="8" name="Content Placeholder 7">
            <a:extLst>
              <a:ext uri="{FF2B5EF4-FFF2-40B4-BE49-F238E27FC236}">
                <a16:creationId xmlns:a16="http://schemas.microsoft.com/office/drawing/2014/main" id="{1292A7A0-7D61-48A7-8DBC-5CE4C06D841D}"/>
              </a:ext>
            </a:extLst>
          </p:cNvPr>
          <p:cNvSpPr>
            <a:spLocks noGrp="1"/>
          </p:cNvSpPr>
          <p:nvPr>
            <p:ph sz="quarter" idx="13"/>
          </p:nvPr>
        </p:nvSpPr>
        <p:spPr>
          <a:xfrm>
            <a:off x="4327525" y="6762750"/>
            <a:ext cx="914400" cy="914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536602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1.jpe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4"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32035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772400" y="6356351"/>
            <a:ext cx="742950" cy="365125"/>
          </a:xfrm>
          <a:prstGeom prst="rect">
            <a:avLst/>
          </a:prstGeom>
        </p:spPr>
        <p:txBody>
          <a:bodyPr vert="horz" lIns="91440" tIns="45720" rIns="91440" bIns="45720" rtlCol="0" anchor="ctr"/>
          <a:lstStyle>
            <a:lvl1pPr algn="r">
              <a:defRPr sz="1200">
                <a:solidFill>
                  <a:srgbClr val="7F7F7F"/>
                </a:solidFill>
                <a:latin typeface="+mj-lt"/>
                <a:cs typeface="Helvetica" panose="020B0604020202020204" pitchFamily="34" charset="0"/>
              </a:defRPr>
            </a:lvl1pPr>
          </a:lstStyle>
          <a:p>
            <a:fld id="{9B7486C5-B833-574C-9F2F-A24B69D4695D}" type="slidenum">
              <a:rPr lang="en-US" smtClean="0"/>
              <a:pPr/>
              <a:t>‹#›</a:t>
            </a:fld>
            <a:endParaRPr lang="en-US" dirty="0"/>
          </a:p>
        </p:txBody>
      </p:sp>
      <p:sp>
        <p:nvSpPr>
          <p:cNvPr id="7" name="Content Placeholder 4"/>
          <p:cNvSpPr txBox="1">
            <a:spLocks/>
          </p:cNvSpPr>
          <p:nvPr userDrawn="1"/>
        </p:nvSpPr>
        <p:spPr>
          <a:xfrm>
            <a:off x="2667000" y="6266631"/>
            <a:ext cx="2895600" cy="2262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800" b="0" dirty="0">
                <a:solidFill>
                  <a:srgbClr val="7F7F7F"/>
                </a:solidFill>
                <a:latin typeface="+mj-lt"/>
                <a:ea typeface="Helvetica" charset="0"/>
                <a:cs typeface="Helvetica" panose="020B0604020202020204" pitchFamily="34" charset="0"/>
              </a:rPr>
              <a:t>© 2023 Tamarind </a:t>
            </a:r>
            <a:r>
              <a:rPr lang="en-US" sz="800" b="0" dirty="0">
                <a:solidFill>
                  <a:srgbClr val="7F7F7F"/>
                </a:solidFill>
                <a:latin typeface="+mj-lt"/>
                <a:ea typeface="Helvetica Neue" panose="02000503000000020004" pitchFamily="2" charset="0"/>
                <a:cs typeface="Helvetica Neue" panose="02000503000000020004" pitchFamily="2" charset="0"/>
              </a:rPr>
              <a:t>Partners</a:t>
            </a:r>
            <a:r>
              <a:rPr lang="en-US" sz="800" b="0" dirty="0">
                <a:solidFill>
                  <a:srgbClr val="7F7F7F"/>
                </a:solidFill>
                <a:latin typeface="+mj-lt"/>
                <a:ea typeface="Helvetica" charset="0"/>
                <a:cs typeface="Helvetica" panose="020B0604020202020204" pitchFamily="34" charset="0"/>
              </a:rPr>
              <a:t>, Inc. All rights reserved</a:t>
            </a:r>
            <a:r>
              <a:rPr lang="en-US" sz="800" b="0" dirty="0">
                <a:solidFill>
                  <a:schemeClr val="tx1">
                    <a:lumMod val="50000"/>
                    <a:lumOff val="50000"/>
                  </a:schemeClr>
                </a:solidFill>
                <a:latin typeface="Helvetica" charset="0"/>
                <a:ea typeface="Helvetica" charset="0"/>
                <a:cs typeface="Helvetica" charset="0"/>
              </a:rPr>
              <a:t>.</a:t>
            </a:r>
          </a:p>
        </p:txBody>
      </p:sp>
      <p:pic>
        <p:nvPicPr>
          <p:cNvPr id="10" name="Picture 9">
            <a:extLst>
              <a:ext uri="{FF2B5EF4-FFF2-40B4-BE49-F238E27FC236}">
                <a16:creationId xmlns:a16="http://schemas.microsoft.com/office/drawing/2014/main" id="{E068200A-F86F-455E-9776-007042F96207}"/>
              </a:ext>
            </a:extLst>
          </p:cNvPr>
          <p:cNvPicPr>
            <a:picLocks noChangeAspect="1"/>
          </p:cNvPicPr>
          <p:nvPr userDrawn="1"/>
        </p:nvPicPr>
        <p:blipFill>
          <a:blip r:embed="rId65" cstate="print">
            <a:extLst>
              <a:ext uri="{28A0092B-C50C-407E-A947-70E740481C1C}">
                <a14:useLocalDpi xmlns:a14="http://schemas.microsoft.com/office/drawing/2010/main"/>
              </a:ext>
            </a:extLst>
          </a:blip>
          <a:stretch>
            <a:fillRect/>
          </a:stretch>
        </p:blipFill>
        <p:spPr>
          <a:xfrm>
            <a:off x="97855" y="5562600"/>
            <a:ext cx="2947447" cy="1235049"/>
          </a:xfrm>
          <a:prstGeom prst="rect">
            <a:avLst/>
          </a:prstGeom>
        </p:spPr>
      </p:pic>
    </p:spTree>
    <p:extLst>
      <p:ext uri="{BB962C8B-B14F-4D97-AF65-F5344CB8AC3E}">
        <p14:creationId xmlns:p14="http://schemas.microsoft.com/office/powerpoint/2010/main" val="11546227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28" r:id="rId56"/>
    <p:sldLayoutId id="2147483729" r:id="rId57"/>
    <p:sldLayoutId id="2147483730" r:id="rId58"/>
    <p:sldLayoutId id="2147483732" r:id="rId59"/>
    <p:sldLayoutId id="2147483733" r:id="rId60"/>
    <p:sldLayoutId id="2147483734" r:id="rId61"/>
    <p:sldLayoutId id="2147483735" r:id="rId62"/>
  </p:sldLayoutIdLst>
  <p:hf hdr="0" dt="0"/>
  <p:txStyles>
    <p:titleStyle>
      <a:lvl1pPr algn="ctr" defTabSz="914400" rtl="0" eaLnBrk="1" latinLnBrk="0" hangingPunct="1">
        <a:lnSpc>
          <a:spcPct val="90000"/>
        </a:lnSpc>
        <a:spcBef>
          <a:spcPct val="0"/>
        </a:spcBef>
        <a:buNone/>
        <a:defRPr sz="2400" b="1" kern="1200" baseline="0">
          <a:solidFill>
            <a:srgbClr val="2D5986"/>
          </a:solidFill>
          <a:latin typeface="+mj-lt"/>
          <a:ea typeface="Helvetica" charset="0"/>
          <a:cs typeface="Helvetica"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b="1" kern="1200" baseline="0">
          <a:solidFill>
            <a:srgbClr val="336699"/>
          </a:solidFill>
          <a:latin typeface="+mn-lt"/>
          <a:ea typeface="Helvetica" charset="0"/>
          <a:cs typeface="Helvetica"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800" b="0" kern="1200" baseline="0">
          <a:solidFill>
            <a:srgbClr val="666666"/>
          </a:solidFill>
          <a:latin typeface="+mn-lt"/>
          <a:ea typeface="Helvetica" charset="0"/>
          <a:cs typeface="Helvetica"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b="0" kern="1200" baseline="0">
          <a:solidFill>
            <a:srgbClr val="666666"/>
          </a:solidFill>
          <a:latin typeface="+mn-lt"/>
          <a:ea typeface="Helvetica" charset="0"/>
          <a:cs typeface="Helvetica"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400" b="0" kern="1200" baseline="0">
          <a:solidFill>
            <a:srgbClr val="666666"/>
          </a:solidFill>
          <a:latin typeface="+mn-lt"/>
          <a:ea typeface="Helvetica" charset="0"/>
          <a:cs typeface="Helvetica"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200" b="0" kern="1200" baseline="0">
          <a:solidFill>
            <a:srgbClr val="666666"/>
          </a:solidFill>
          <a:latin typeface="+mn-lt"/>
          <a:ea typeface="Helvetica" charset="0"/>
          <a:cs typeface="Helvetica"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9.png"/><Relationship Id="rId17" Type="http://schemas.openxmlformats.org/officeDocument/2006/relationships/image" Target="../media/image14.svg"/><Relationship Id="rId2" Type="http://schemas.openxmlformats.org/officeDocument/2006/relationships/notesSlide" Target="../notesSlides/notesSlide5.xml"/><Relationship Id="rId16" Type="http://schemas.openxmlformats.org/officeDocument/2006/relationships/image" Target="../media/image13.png"/><Relationship Id="rId1" Type="http://schemas.openxmlformats.org/officeDocument/2006/relationships/slideLayout" Target="../slideLayouts/slideLayout61.xml"/><Relationship Id="rId6" Type="http://schemas.openxmlformats.org/officeDocument/2006/relationships/diagramColors" Target="../diagrams/colors1.xml"/><Relationship Id="rId11" Type="http://schemas.openxmlformats.org/officeDocument/2006/relationships/image" Target="../media/image8.svg"/><Relationship Id="rId5" Type="http://schemas.openxmlformats.org/officeDocument/2006/relationships/diagramQuickStyle" Target="../diagrams/quickStyle1.xml"/><Relationship Id="rId15" Type="http://schemas.openxmlformats.org/officeDocument/2006/relationships/image" Target="../media/image12.svg"/><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6.svg"/><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16.svg"/><Relationship Id="rId3" Type="http://schemas.openxmlformats.org/officeDocument/2006/relationships/image" Target="../media/image7.png"/><Relationship Id="rId7" Type="http://schemas.openxmlformats.org/officeDocument/2006/relationships/diagramQuickStyle" Target="../diagrams/quickStyle2.xml"/><Relationship Id="rId12" Type="http://schemas.openxmlformats.org/officeDocument/2006/relationships/image" Target="../media/image15.png"/><Relationship Id="rId17" Type="http://schemas.openxmlformats.org/officeDocument/2006/relationships/image" Target="../media/image20.svg"/><Relationship Id="rId2" Type="http://schemas.openxmlformats.org/officeDocument/2006/relationships/notesSlide" Target="../notesSlides/notesSlide6.xml"/><Relationship Id="rId16" Type="http://schemas.openxmlformats.org/officeDocument/2006/relationships/image" Target="../media/image19.png"/><Relationship Id="rId1" Type="http://schemas.openxmlformats.org/officeDocument/2006/relationships/slideLayout" Target="../slideLayouts/slideLayout61.xml"/><Relationship Id="rId6" Type="http://schemas.openxmlformats.org/officeDocument/2006/relationships/diagramLayout" Target="../diagrams/layout2.xml"/><Relationship Id="rId11" Type="http://schemas.openxmlformats.org/officeDocument/2006/relationships/image" Target="../media/image14.svg"/><Relationship Id="rId5" Type="http://schemas.openxmlformats.org/officeDocument/2006/relationships/diagramData" Target="../diagrams/data2.xml"/><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8.svg"/><Relationship Id="rId9" Type="http://schemas.microsoft.com/office/2007/relationships/diagramDrawing" Target="../diagrams/drawing2.xml"/><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6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6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671D9-9535-8ADC-F598-A88299C64608}"/>
              </a:ext>
            </a:extLst>
          </p:cNvPr>
          <p:cNvSpPr>
            <a:spLocks noGrp="1"/>
          </p:cNvSpPr>
          <p:nvPr>
            <p:ph type="ctrTitle"/>
          </p:nvPr>
        </p:nvSpPr>
        <p:spPr/>
        <p:txBody>
          <a:bodyPr/>
          <a:lstStyle/>
          <a:p>
            <a:r>
              <a:rPr lang="en-US" dirty="0"/>
              <a:t>ABC Case Intro</a:t>
            </a:r>
          </a:p>
        </p:txBody>
      </p:sp>
      <p:sp>
        <p:nvSpPr>
          <p:cNvPr id="3" name="Subtitle 2">
            <a:extLst>
              <a:ext uri="{FF2B5EF4-FFF2-40B4-BE49-F238E27FC236}">
                <a16:creationId xmlns:a16="http://schemas.microsoft.com/office/drawing/2014/main" id="{89D64317-E1F5-6843-826D-8BB8C1C77F3A}"/>
              </a:ext>
            </a:extLst>
          </p:cNvPr>
          <p:cNvSpPr>
            <a:spLocks noGrp="1"/>
          </p:cNvSpPr>
          <p:nvPr>
            <p:ph type="subTitle" idx="1"/>
          </p:nvPr>
        </p:nvSpPr>
        <p:spPr/>
        <p:txBody>
          <a:bodyPr/>
          <a:lstStyle/>
          <a:p>
            <a:r>
              <a:rPr lang="en-US" dirty="0"/>
              <a:t>Presenter: Kirby Rosplock, PhD</a:t>
            </a:r>
          </a:p>
          <a:p>
            <a:r>
              <a:rPr lang="en-US" dirty="0"/>
              <a:t>Tamarind Partners</a:t>
            </a:r>
          </a:p>
        </p:txBody>
      </p:sp>
    </p:spTree>
    <p:extLst>
      <p:ext uri="{BB962C8B-B14F-4D97-AF65-F5344CB8AC3E}">
        <p14:creationId xmlns:p14="http://schemas.microsoft.com/office/powerpoint/2010/main" val="3874883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C088A84-FBFF-DEF3-FF67-CEFBB7EECA2B}"/>
              </a:ext>
            </a:extLst>
          </p:cNvPr>
          <p:cNvSpPr>
            <a:spLocks noGrp="1"/>
          </p:cNvSpPr>
          <p:nvPr>
            <p:ph type="sldNum" sz="quarter" idx="12"/>
          </p:nvPr>
        </p:nvSpPr>
        <p:spPr/>
        <p:txBody>
          <a:bodyPr/>
          <a:lstStyle/>
          <a:p>
            <a:fld id="{9B7486C5-B833-574C-9F2F-A24B69D4695D}" type="slidenum">
              <a:rPr lang="en-US" smtClean="0">
                <a:solidFill>
                  <a:prstClr val="black">
                    <a:tint val="75000"/>
                  </a:prstClr>
                </a:solidFill>
              </a:rPr>
              <a:pPr/>
              <a:t>2</a:t>
            </a:fld>
            <a:endParaRPr lang="en-US" dirty="0">
              <a:solidFill>
                <a:prstClr val="black">
                  <a:tint val="75000"/>
                </a:prstClr>
              </a:solidFill>
            </a:endParaRPr>
          </a:p>
        </p:txBody>
      </p:sp>
      <p:sp>
        <p:nvSpPr>
          <p:cNvPr id="6" name="Text Placeholder 5">
            <a:extLst>
              <a:ext uri="{FF2B5EF4-FFF2-40B4-BE49-F238E27FC236}">
                <a16:creationId xmlns:a16="http://schemas.microsoft.com/office/drawing/2014/main" id="{080EF417-CF8C-BC09-A7DF-AC90649139B7}"/>
              </a:ext>
            </a:extLst>
          </p:cNvPr>
          <p:cNvSpPr>
            <a:spLocks noGrp="1"/>
          </p:cNvSpPr>
          <p:nvPr>
            <p:ph type="body" sz="quarter" idx="13"/>
          </p:nvPr>
        </p:nvSpPr>
        <p:spPr>
          <a:xfrm>
            <a:off x="2362200" y="457199"/>
            <a:ext cx="6248400" cy="5139559"/>
          </a:xfrm>
        </p:spPr>
        <p:txBody>
          <a:bodyPr>
            <a:normAutofit/>
          </a:bodyPr>
          <a:lstStyle/>
          <a:p>
            <a:pPr marL="285750" indent="-285750">
              <a:buFont typeface="Arial" panose="020B0604020202020204" pitchFamily="34" charset="0"/>
              <a:buChar char="•"/>
            </a:pPr>
            <a:r>
              <a:rPr lang="en-US" dirty="0"/>
              <a:t>Introduction</a:t>
            </a:r>
          </a:p>
          <a:p>
            <a:pPr marL="285750" indent="-285750">
              <a:buFont typeface="Arial" panose="020B0604020202020204" pitchFamily="34" charset="0"/>
              <a:buChar char="•"/>
            </a:pPr>
            <a:r>
              <a:rPr lang="en-US" dirty="0"/>
              <a:t>Purpose of a Learning Case Study</a:t>
            </a:r>
          </a:p>
          <a:p>
            <a:pPr marL="865188" lvl="1" indent="-285750"/>
            <a:r>
              <a:rPr lang="en-US" dirty="0"/>
              <a:t>Genogram</a:t>
            </a:r>
          </a:p>
          <a:p>
            <a:pPr marL="865188" lvl="1" indent="-285750"/>
            <a:r>
              <a:rPr lang="en-US" dirty="0"/>
              <a:t>Complexity</a:t>
            </a:r>
          </a:p>
          <a:p>
            <a:pPr marL="285750" indent="-285750">
              <a:buFont typeface="Arial" panose="020B0604020202020204" pitchFamily="34" charset="0"/>
              <a:buChar char="•"/>
            </a:pPr>
            <a:r>
              <a:rPr lang="en-US" dirty="0"/>
              <a:t>Part I: ABC Family Background</a:t>
            </a:r>
          </a:p>
          <a:p>
            <a:pPr marL="865188" lvl="1" indent="-285750"/>
            <a:r>
              <a:rPr lang="en-US" dirty="0"/>
              <a:t>Abbots</a:t>
            </a:r>
          </a:p>
          <a:p>
            <a:pPr marL="865188" lvl="1" indent="-285750"/>
            <a:r>
              <a:rPr lang="en-US" dirty="0"/>
              <a:t>Bonds</a:t>
            </a:r>
          </a:p>
          <a:p>
            <a:pPr marL="865188" lvl="1" indent="-285750"/>
            <a:r>
              <a:rPr lang="en-US" dirty="0"/>
              <a:t>Canes</a:t>
            </a:r>
          </a:p>
          <a:p>
            <a:pPr marL="285750" indent="-285750">
              <a:buFont typeface="Arial" panose="020B0604020202020204" pitchFamily="34" charset="0"/>
              <a:buChar char="•"/>
            </a:pPr>
            <a:r>
              <a:rPr lang="en-US" dirty="0"/>
              <a:t>Part II: Family Office Considerations</a:t>
            </a:r>
          </a:p>
          <a:p>
            <a:pPr marL="865188" lvl="1" indent="-285750"/>
            <a:r>
              <a:rPr lang="en-US" dirty="0"/>
              <a:t>Family Office Planning</a:t>
            </a:r>
          </a:p>
          <a:p>
            <a:pPr marL="865188" lvl="1" indent="-285750"/>
            <a:r>
              <a:rPr lang="en-US" dirty="0"/>
              <a:t>Structures vs. Start up</a:t>
            </a:r>
          </a:p>
          <a:p>
            <a:pPr marL="865188" lvl="1" indent="-285750"/>
            <a:r>
              <a:rPr lang="en-US" dirty="0"/>
              <a:t>SWOT Analysis</a:t>
            </a:r>
          </a:p>
          <a:p>
            <a:pPr marL="865188" lvl="1" indent="-285750"/>
            <a:r>
              <a:rPr lang="en-US" dirty="0"/>
              <a:t>Appendix	</a:t>
            </a:r>
          </a:p>
          <a:p>
            <a:pPr marL="285750" indent="-285750">
              <a:buFont typeface="Arial" panose="020B0604020202020204" pitchFamily="34" charset="0"/>
              <a:buChar char="•"/>
            </a:pPr>
            <a:r>
              <a:rPr lang="en-US" dirty="0"/>
              <a:t>Closing Thoughts</a:t>
            </a:r>
          </a:p>
          <a:p>
            <a:pPr marL="285750" indent="-285750">
              <a:buFont typeface="Arial" panose="020B0604020202020204" pitchFamily="34" charset="0"/>
              <a:buChar char="•"/>
            </a:pPr>
            <a:endParaRPr lang="en-US" dirty="0"/>
          </a:p>
          <a:p>
            <a:pPr marL="285750" indent="-285750"/>
            <a:endParaRPr lang="en-US" dirty="0"/>
          </a:p>
          <a:p>
            <a:pPr marL="865188" lvl="1" indent="-285750"/>
            <a:endParaRPr lang="en-US" dirty="0"/>
          </a:p>
        </p:txBody>
      </p:sp>
    </p:spTree>
    <p:extLst>
      <p:ext uri="{BB962C8B-B14F-4D97-AF65-F5344CB8AC3E}">
        <p14:creationId xmlns:p14="http://schemas.microsoft.com/office/powerpoint/2010/main" val="379150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BB67BF5-718E-38FA-76CF-D44BFEFED794}"/>
              </a:ext>
            </a:extLst>
          </p:cNvPr>
          <p:cNvSpPr>
            <a:spLocks noGrp="1"/>
          </p:cNvSpPr>
          <p:nvPr>
            <p:ph type="sldNum" sz="quarter" idx="10"/>
          </p:nvPr>
        </p:nvSpPr>
        <p:spPr/>
        <p:txBody>
          <a:bodyPr/>
          <a:lstStyle/>
          <a:p>
            <a:fld id="{9B7486C5-B833-574C-9F2F-A24B69D4695D}" type="slidenum">
              <a:rPr lang="en-US" smtClean="0">
                <a:solidFill>
                  <a:prstClr val="black">
                    <a:tint val="75000"/>
                  </a:prstClr>
                </a:solidFill>
              </a:rPr>
              <a:pPr/>
              <a:t>3</a:t>
            </a:fld>
            <a:endParaRPr lang="en-US" dirty="0">
              <a:solidFill>
                <a:prstClr val="black">
                  <a:tint val="75000"/>
                </a:prstClr>
              </a:solidFill>
            </a:endParaRPr>
          </a:p>
        </p:txBody>
      </p:sp>
      <p:sp>
        <p:nvSpPr>
          <p:cNvPr id="2" name="Text Placeholder 1">
            <a:extLst>
              <a:ext uri="{FF2B5EF4-FFF2-40B4-BE49-F238E27FC236}">
                <a16:creationId xmlns:a16="http://schemas.microsoft.com/office/drawing/2014/main" id="{C6B9A90C-A853-4863-82C0-A65D23627A97}"/>
              </a:ext>
            </a:extLst>
          </p:cNvPr>
          <p:cNvSpPr>
            <a:spLocks noGrp="1"/>
          </p:cNvSpPr>
          <p:nvPr>
            <p:ph type="body" sz="quarter" idx="15"/>
          </p:nvPr>
        </p:nvSpPr>
        <p:spPr/>
        <p:txBody>
          <a:bodyPr>
            <a:normAutofit/>
          </a:bodyPr>
          <a:lstStyle/>
          <a:p>
            <a:r>
              <a:rPr lang="en-US" sz="2400" dirty="0"/>
              <a:t>PURPOSE</a:t>
            </a:r>
          </a:p>
        </p:txBody>
      </p:sp>
      <p:sp>
        <p:nvSpPr>
          <p:cNvPr id="4" name="Content Placeholder 3">
            <a:extLst>
              <a:ext uri="{FF2B5EF4-FFF2-40B4-BE49-F238E27FC236}">
                <a16:creationId xmlns:a16="http://schemas.microsoft.com/office/drawing/2014/main" id="{0DBBEA64-DDE7-8137-AFDF-D59FBF019843}"/>
              </a:ext>
            </a:extLst>
          </p:cNvPr>
          <p:cNvSpPr>
            <a:spLocks noGrp="1"/>
          </p:cNvSpPr>
          <p:nvPr>
            <p:ph sz="quarter" idx="19"/>
          </p:nvPr>
        </p:nvSpPr>
        <p:spPr>
          <a:xfrm>
            <a:off x="2495550" y="533400"/>
            <a:ext cx="6648450" cy="4674870"/>
          </a:xfrm>
        </p:spPr>
        <p:txBody>
          <a:bodyPr>
            <a:normAutofit lnSpcReduction="10000"/>
          </a:bodyPr>
          <a:lstStyle/>
          <a:p>
            <a:r>
              <a:rPr lang="en-US" sz="2800" dirty="0"/>
              <a:t>Learning Case Study offers a window…</a:t>
            </a:r>
          </a:p>
          <a:p>
            <a:pPr marL="285750" indent="-285750">
              <a:spcAft>
                <a:spcPts val="600"/>
              </a:spcAft>
              <a:buFont typeface="Arial" panose="020B0604020202020204" pitchFamily="34" charset="0"/>
              <a:buChar char="•"/>
            </a:pPr>
            <a:r>
              <a:rPr lang="en-US" sz="2000" b="0" dirty="0"/>
              <a:t>Peer into another family’s experience</a:t>
            </a:r>
          </a:p>
          <a:p>
            <a:pPr marL="285750" indent="-285750">
              <a:spcAft>
                <a:spcPts val="600"/>
              </a:spcAft>
              <a:buFont typeface="Arial" panose="020B0604020202020204" pitchFamily="34" charset="0"/>
              <a:buChar char="•"/>
            </a:pPr>
            <a:r>
              <a:rPr lang="en-US" sz="2000" b="0" dirty="0"/>
              <a:t>Reflect on what they learned</a:t>
            </a:r>
          </a:p>
          <a:p>
            <a:pPr marL="285750" indent="-285750">
              <a:spcAft>
                <a:spcPts val="600"/>
              </a:spcAft>
              <a:buFont typeface="Arial" panose="020B0604020202020204" pitchFamily="34" charset="0"/>
              <a:buChar char="•"/>
            </a:pPr>
            <a:r>
              <a:rPr lang="en-US" sz="2000" b="0" dirty="0"/>
              <a:t>Relate what is relevant your experience; note: you have an office, you are not building from scratch</a:t>
            </a:r>
          </a:p>
          <a:p>
            <a:pPr marL="285750" indent="-285750">
              <a:spcAft>
                <a:spcPts val="600"/>
              </a:spcAft>
              <a:buFont typeface="Arial" panose="020B0604020202020204" pitchFamily="34" charset="0"/>
              <a:buChar char="•"/>
            </a:pPr>
            <a:r>
              <a:rPr lang="en-US" sz="2000" b="0" dirty="0"/>
              <a:t>Discuss case takeaways and highlights</a:t>
            </a:r>
          </a:p>
          <a:p>
            <a:pPr marL="285750" indent="-285750">
              <a:spcAft>
                <a:spcPts val="600"/>
              </a:spcAft>
              <a:buFont typeface="Arial" panose="020B0604020202020204" pitchFamily="34" charset="0"/>
              <a:buChar char="•"/>
            </a:pPr>
            <a:r>
              <a:rPr lang="en-US" sz="2000" b="0" dirty="0"/>
              <a:t>Identify gaps, questions, or areas for further exploration</a:t>
            </a:r>
          </a:p>
          <a:p>
            <a:pPr marL="285750" indent="-285750">
              <a:spcAft>
                <a:spcPts val="600"/>
              </a:spcAft>
              <a:buFont typeface="Arial" panose="020B0604020202020204" pitchFamily="34" charset="0"/>
              <a:buChar char="•"/>
            </a:pPr>
            <a:r>
              <a:rPr lang="en-US" sz="2000" b="0" dirty="0"/>
              <a:t>Normalize the necessary conversations around change</a:t>
            </a:r>
          </a:p>
        </p:txBody>
      </p:sp>
      <p:sp>
        <p:nvSpPr>
          <p:cNvPr id="3" name="Text Placeholder 2">
            <a:extLst>
              <a:ext uri="{FF2B5EF4-FFF2-40B4-BE49-F238E27FC236}">
                <a16:creationId xmlns:a16="http://schemas.microsoft.com/office/drawing/2014/main" id="{89F8C245-FA1F-1A69-C1AE-AE1E8AF66FF0}"/>
              </a:ext>
            </a:extLst>
          </p:cNvPr>
          <p:cNvSpPr>
            <a:spLocks noGrp="1"/>
          </p:cNvSpPr>
          <p:nvPr>
            <p:ph type="body" sz="quarter" idx="18"/>
          </p:nvPr>
        </p:nvSpPr>
        <p:spPr/>
        <p:txBody>
          <a:bodyPr/>
          <a:lstStyle/>
          <a:p>
            <a:endParaRPr lang="en-US"/>
          </a:p>
        </p:txBody>
      </p:sp>
    </p:spTree>
    <p:extLst>
      <p:ext uri="{BB962C8B-B14F-4D97-AF65-F5344CB8AC3E}">
        <p14:creationId xmlns:p14="http://schemas.microsoft.com/office/powerpoint/2010/main" val="427750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effectLst/>
              <a:uLnTx/>
              <a:uFillTx/>
            </a:endParaRPr>
          </a:p>
        </p:txBody>
      </p:sp>
      <p:sp>
        <p:nvSpPr>
          <p:cNvPr id="7" name="Text Placeholder 6">
            <a:extLst>
              <a:ext uri="{FF2B5EF4-FFF2-40B4-BE49-F238E27FC236}">
                <a16:creationId xmlns:a16="http://schemas.microsoft.com/office/drawing/2014/main" id="{F7DB7465-4037-F28C-5470-04924129B907}"/>
              </a:ext>
            </a:extLst>
          </p:cNvPr>
          <p:cNvSpPr>
            <a:spLocks noGrp="1"/>
          </p:cNvSpPr>
          <p:nvPr>
            <p:ph type="body" sz="quarter" idx="14"/>
          </p:nvPr>
        </p:nvSpPr>
        <p:spPr>
          <a:xfrm>
            <a:off x="2495551" y="675300"/>
            <a:ext cx="6270802" cy="498407"/>
          </a:xfrm>
        </p:spPr>
        <p:txBody>
          <a:bodyPr/>
          <a:lstStyle/>
          <a:p>
            <a:pPr marL="0" indent="0">
              <a:buNone/>
            </a:pPr>
            <a:r>
              <a:rPr lang="en-US" dirty="0"/>
              <a:t>FAMILY BACKGROUND</a:t>
            </a:r>
          </a:p>
        </p:txBody>
      </p:sp>
      <p:sp>
        <p:nvSpPr>
          <p:cNvPr id="8" name="Text Placeholder 7">
            <a:extLst>
              <a:ext uri="{FF2B5EF4-FFF2-40B4-BE49-F238E27FC236}">
                <a16:creationId xmlns:a16="http://schemas.microsoft.com/office/drawing/2014/main" id="{4A7E66B5-6FD4-A0FB-2855-115A40A53F85}"/>
              </a:ext>
            </a:extLst>
          </p:cNvPr>
          <p:cNvSpPr>
            <a:spLocks noGrp="1"/>
          </p:cNvSpPr>
          <p:nvPr>
            <p:ph type="body" sz="quarter" idx="15"/>
          </p:nvPr>
        </p:nvSpPr>
        <p:spPr/>
        <p:txBody>
          <a:bodyPr>
            <a:normAutofit/>
          </a:bodyPr>
          <a:lstStyle/>
          <a:p>
            <a:r>
              <a:rPr lang="en-US" sz="2400" dirty="0"/>
              <a:t>PART I</a:t>
            </a:r>
          </a:p>
        </p:txBody>
      </p:sp>
      <p:sp>
        <p:nvSpPr>
          <p:cNvPr id="9" name="Content Placeholder 8">
            <a:extLst>
              <a:ext uri="{FF2B5EF4-FFF2-40B4-BE49-F238E27FC236}">
                <a16:creationId xmlns:a16="http://schemas.microsoft.com/office/drawing/2014/main" id="{8B89A931-6544-2471-9CCC-B69F82522333}"/>
              </a:ext>
            </a:extLst>
          </p:cNvPr>
          <p:cNvSpPr>
            <a:spLocks noGrp="1"/>
          </p:cNvSpPr>
          <p:nvPr>
            <p:ph sz="quarter" idx="18"/>
          </p:nvPr>
        </p:nvSpPr>
        <p:spPr>
          <a:xfrm>
            <a:off x="2495728" y="1173707"/>
            <a:ext cx="6552738" cy="3950743"/>
          </a:xfrm>
        </p:spPr>
        <p:txBody>
          <a:bodyPr>
            <a:normAutofit fontScale="92500"/>
          </a:bodyPr>
          <a:lstStyle/>
          <a:p>
            <a:r>
              <a:rPr lang="en-US" sz="2000" b="0" dirty="0"/>
              <a:t>Sale of a family business</a:t>
            </a:r>
          </a:p>
          <a:p>
            <a:r>
              <a:rPr lang="en-US" sz="2000" b="0" dirty="0"/>
              <a:t>Triggers family to contemplate setting up a family office</a:t>
            </a:r>
          </a:p>
          <a:p>
            <a:r>
              <a:rPr lang="en-US" sz="2000" b="0" dirty="0"/>
              <a:t>Proceeds from the sale net to family was $750 million split among three primary branches</a:t>
            </a:r>
          </a:p>
          <a:p>
            <a:pPr lvl="1"/>
            <a:r>
              <a:rPr lang="en-US" sz="1800" dirty="0"/>
              <a:t>Abbots</a:t>
            </a:r>
          </a:p>
          <a:p>
            <a:pPr lvl="1"/>
            <a:r>
              <a:rPr lang="en-US" sz="1800" b="0" dirty="0"/>
              <a:t>Canes</a:t>
            </a:r>
          </a:p>
          <a:p>
            <a:pPr lvl="1"/>
            <a:r>
              <a:rPr lang="en-US" sz="1800" dirty="0"/>
              <a:t>Bonds</a:t>
            </a:r>
          </a:p>
          <a:p>
            <a:r>
              <a:rPr lang="en-US" sz="2000" b="0" dirty="0"/>
              <a:t>Beginning of the journey to explore a family office concept</a:t>
            </a:r>
            <a:endParaRPr lang="en-US" b="0" dirty="0"/>
          </a:p>
          <a:p>
            <a:r>
              <a:rPr lang="en-US" sz="2000" b="0" dirty="0"/>
              <a:t>Key considerations: services, complexity, costs, leadership, involvement, and scale</a:t>
            </a:r>
          </a:p>
        </p:txBody>
      </p:sp>
      <p:sp>
        <p:nvSpPr>
          <p:cNvPr id="10" name="Text Placeholder 9">
            <a:extLst>
              <a:ext uri="{FF2B5EF4-FFF2-40B4-BE49-F238E27FC236}">
                <a16:creationId xmlns:a16="http://schemas.microsoft.com/office/drawing/2014/main" id="{AD99DC31-C295-5DAD-4C56-39B986FE6AF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2027662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2A0C84-EE41-0E64-CAEE-C0DA3C7F52A1}"/>
              </a:ext>
            </a:extLst>
          </p:cNvPr>
          <p:cNvSpPr>
            <a:spLocks noGrp="1"/>
          </p:cNvSpPr>
          <p:nvPr>
            <p:ph type="sldNum" sz="quarter" idx="12"/>
          </p:nvPr>
        </p:nvSpPr>
        <p:spPr/>
        <p:txBody>
          <a:bodyPr/>
          <a:lstStyle/>
          <a:p>
            <a:fld id="{9B7486C5-B833-574C-9F2F-A24B69D4695D}" type="slidenum">
              <a:rPr lang="en-US" smtClean="0"/>
              <a:t>5</a:t>
            </a:fld>
            <a:endParaRPr lang="en-US" dirty="0"/>
          </a:p>
        </p:txBody>
      </p:sp>
      <p:sp>
        <p:nvSpPr>
          <p:cNvPr id="3" name="Text Placeholder 2">
            <a:extLst>
              <a:ext uri="{FF2B5EF4-FFF2-40B4-BE49-F238E27FC236}">
                <a16:creationId xmlns:a16="http://schemas.microsoft.com/office/drawing/2014/main" id="{716B81B0-0690-FE39-4A48-A85285BBFA7B}"/>
              </a:ext>
            </a:extLst>
          </p:cNvPr>
          <p:cNvSpPr>
            <a:spLocks noGrp="1"/>
          </p:cNvSpPr>
          <p:nvPr>
            <p:ph type="body" sz="quarter" idx="14"/>
          </p:nvPr>
        </p:nvSpPr>
        <p:spPr/>
        <p:txBody>
          <a:bodyPr/>
          <a:lstStyle/>
          <a:p>
            <a:pPr marL="0" indent="0">
              <a:buNone/>
            </a:pPr>
            <a:r>
              <a:rPr lang="en-US" dirty="0"/>
              <a:t>ABC Family Genogram</a:t>
            </a:r>
          </a:p>
        </p:txBody>
      </p:sp>
      <p:sp>
        <p:nvSpPr>
          <p:cNvPr id="4" name="Text Placeholder 3">
            <a:extLst>
              <a:ext uri="{FF2B5EF4-FFF2-40B4-BE49-F238E27FC236}">
                <a16:creationId xmlns:a16="http://schemas.microsoft.com/office/drawing/2014/main" id="{19DA5474-7B5D-AB57-42FF-0F75842B6FD4}"/>
              </a:ext>
            </a:extLst>
          </p:cNvPr>
          <p:cNvSpPr>
            <a:spLocks noGrp="1"/>
          </p:cNvSpPr>
          <p:nvPr>
            <p:ph type="body" sz="quarter" idx="15"/>
          </p:nvPr>
        </p:nvSpPr>
        <p:spPr/>
        <p:txBody>
          <a:bodyPr/>
          <a:lstStyle/>
          <a:p>
            <a:endParaRPr lang="en-US"/>
          </a:p>
        </p:txBody>
      </p:sp>
      <p:sp>
        <p:nvSpPr>
          <p:cNvPr id="6" name="Text Placeholder 5">
            <a:extLst>
              <a:ext uri="{FF2B5EF4-FFF2-40B4-BE49-F238E27FC236}">
                <a16:creationId xmlns:a16="http://schemas.microsoft.com/office/drawing/2014/main" id="{37B14A7E-B36B-953F-30DF-7CEBC0855E9F}"/>
              </a:ext>
            </a:extLst>
          </p:cNvPr>
          <p:cNvSpPr>
            <a:spLocks noGrp="1"/>
          </p:cNvSpPr>
          <p:nvPr>
            <p:ph type="body" sz="quarter" idx="19"/>
          </p:nvPr>
        </p:nvSpPr>
        <p:spPr/>
        <p:txBody>
          <a:bodyPr/>
          <a:lstStyle/>
          <a:p>
            <a:endParaRPr lang="en-US"/>
          </a:p>
        </p:txBody>
      </p:sp>
      <p:pic>
        <p:nvPicPr>
          <p:cNvPr id="7" name="Content Placeholder 6" descr="A diagram of a family tree&#10;&#10;Description automatically generated with low confidence">
            <a:extLst>
              <a:ext uri="{FF2B5EF4-FFF2-40B4-BE49-F238E27FC236}">
                <a16:creationId xmlns:a16="http://schemas.microsoft.com/office/drawing/2014/main" id="{F1DD8478-EB7A-215E-5CB6-57E56F790A1D}"/>
              </a:ext>
            </a:extLst>
          </p:cNvPr>
          <p:cNvPicPr>
            <a:picLocks noGrp="1" noChangeAspect="1"/>
          </p:cNvPicPr>
          <p:nvPr>
            <p:ph sz="quarter" idx="18"/>
          </p:nvPr>
        </p:nvPicPr>
        <p:blipFill>
          <a:blip r:embed="rId2">
            <a:extLst>
              <a:ext uri="{28A0092B-C50C-407E-A947-70E740481C1C}">
                <a14:useLocalDpi xmlns:a14="http://schemas.microsoft.com/office/drawing/2010/main" val="0"/>
              </a:ext>
            </a:extLst>
          </a:blip>
          <a:srcRect/>
          <a:stretch>
            <a:fillRect/>
          </a:stretch>
        </p:blipFill>
        <p:spPr bwMode="auto">
          <a:xfrm>
            <a:off x="54502" y="1112598"/>
            <a:ext cx="9028942" cy="4301134"/>
          </a:xfrm>
          <a:prstGeom prst="rect">
            <a:avLst/>
          </a:prstGeom>
          <a:noFill/>
          <a:ln>
            <a:noFill/>
          </a:ln>
        </p:spPr>
      </p:pic>
    </p:spTree>
    <p:extLst>
      <p:ext uri="{BB962C8B-B14F-4D97-AF65-F5344CB8AC3E}">
        <p14:creationId xmlns:p14="http://schemas.microsoft.com/office/powerpoint/2010/main" val="535791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Diagram 20">
            <a:extLst>
              <a:ext uri="{FF2B5EF4-FFF2-40B4-BE49-F238E27FC236}">
                <a16:creationId xmlns:a16="http://schemas.microsoft.com/office/drawing/2014/main" id="{9F191C36-05BB-4E41-9CC6-92F66D8A1946}"/>
              </a:ext>
            </a:extLst>
          </p:cNvPr>
          <p:cNvGraphicFramePr/>
          <p:nvPr>
            <p:extLst>
              <p:ext uri="{D42A27DB-BD31-4B8C-83A1-F6EECF244321}">
                <p14:modId xmlns:p14="http://schemas.microsoft.com/office/powerpoint/2010/main" val="3486361697"/>
              </p:ext>
            </p:extLst>
          </p:nvPr>
        </p:nvGraphicFramePr>
        <p:xfrm>
          <a:off x="2048776" y="839523"/>
          <a:ext cx="6096000" cy="4779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FA36233F-6052-1FAC-9F38-B124B0862BA8}"/>
              </a:ext>
            </a:extLst>
          </p:cNvPr>
          <p:cNvSpPr>
            <a:spLocks noGrp="1"/>
          </p:cNvSpPr>
          <p:nvPr>
            <p:ph type="title"/>
          </p:nvPr>
        </p:nvSpPr>
        <p:spPr>
          <a:xfrm>
            <a:off x="0" y="1397479"/>
            <a:ext cx="3581041" cy="1325563"/>
          </a:xfrm>
        </p:spPr>
        <p:txBody>
          <a:bodyPr/>
          <a:lstStyle/>
          <a:p>
            <a:r>
              <a:rPr lang="en-US" dirty="0"/>
              <a:t>Family Office Complexity</a:t>
            </a:r>
          </a:p>
        </p:txBody>
      </p:sp>
      <p:sp>
        <p:nvSpPr>
          <p:cNvPr id="3" name="Content Placeholder 2">
            <a:extLst>
              <a:ext uri="{FF2B5EF4-FFF2-40B4-BE49-F238E27FC236}">
                <a16:creationId xmlns:a16="http://schemas.microsoft.com/office/drawing/2014/main" id="{84B06411-D904-345E-E065-C6B44F57A145}"/>
              </a:ext>
            </a:extLst>
          </p:cNvPr>
          <p:cNvSpPr>
            <a:spLocks noGrp="1"/>
          </p:cNvSpPr>
          <p:nvPr>
            <p:ph idx="1"/>
          </p:nvPr>
        </p:nvSpPr>
        <p:spPr>
          <a:xfrm>
            <a:off x="628650" y="1397479"/>
            <a:ext cx="7886700" cy="4157932"/>
          </a:xfrm>
        </p:spPr>
        <p:txBody>
          <a:bodyPr>
            <a:normAutofit/>
          </a:bodyPr>
          <a:lstStyle/>
          <a:p>
            <a:endParaRPr lang="en-US" dirty="0"/>
          </a:p>
          <a:p>
            <a:endParaRPr lang="en-US" dirty="0"/>
          </a:p>
          <a:p>
            <a:endParaRPr lang="en-US" dirty="0"/>
          </a:p>
          <a:p>
            <a:endParaRPr lang="en-US" dirty="0"/>
          </a:p>
        </p:txBody>
      </p:sp>
      <p:pic>
        <p:nvPicPr>
          <p:cNvPr id="5" name="Graphic 4" descr="Family with two children outline">
            <a:extLst>
              <a:ext uri="{FF2B5EF4-FFF2-40B4-BE49-F238E27FC236}">
                <a16:creationId xmlns:a16="http://schemas.microsoft.com/office/drawing/2014/main" id="{8D860E1F-1B24-3C3A-B0A6-9B533D1937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07007" y="114991"/>
            <a:ext cx="1143000" cy="1143000"/>
          </a:xfrm>
          <a:prstGeom prst="rect">
            <a:avLst/>
          </a:prstGeom>
        </p:spPr>
      </p:pic>
      <p:pic>
        <p:nvPicPr>
          <p:cNvPr id="13" name="Graphic 12" descr="Flowchart with solid fill">
            <a:extLst>
              <a:ext uri="{FF2B5EF4-FFF2-40B4-BE49-F238E27FC236}">
                <a16:creationId xmlns:a16="http://schemas.microsoft.com/office/drawing/2014/main" id="{EB2F0D15-8F00-F03D-B299-B900D67CA35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277661" y="3019245"/>
            <a:ext cx="914400" cy="914400"/>
          </a:xfrm>
          <a:prstGeom prst="rect">
            <a:avLst/>
          </a:prstGeom>
        </p:spPr>
      </p:pic>
      <p:pic>
        <p:nvPicPr>
          <p:cNvPr id="15" name="Graphic 14" descr="Waiter male with solid fill">
            <a:extLst>
              <a:ext uri="{FF2B5EF4-FFF2-40B4-BE49-F238E27FC236}">
                <a16:creationId xmlns:a16="http://schemas.microsoft.com/office/drawing/2014/main" id="{4EC1DE8D-C21B-FDC7-6835-6C363C83220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048776" y="3019245"/>
            <a:ext cx="914400" cy="914400"/>
          </a:xfrm>
          <a:prstGeom prst="rect">
            <a:avLst/>
          </a:prstGeom>
        </p:spPr>
      </p:pic>
      <p:pic>
        <p:nvPicPr>
          <p:cNvPr id="17" name="Graphic 16" descr="Clipboard Partially Crossed outline">
            <a:extLst>
              <a:ext uri="{FF2B5EF4-FFF2-40B4-BE49-F238E27FC236}">
                <a16:creationId xmlns:a16="http://schemas.microsoft.com/office/drawing/2014/main" id="{37386E69-5AF0-3440-205A-8ED34DA9B89C}"/>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639576" y="5255982"/>
            <a:ext cx="914400" cy="914400"/>
          </a:xfrm>
          <a:prstGeom prst="rect">
            <a:avLst/>
          </a:prstGeom>
        </p:spPr>
      </p:pic>
      <p:pic>
        <p:nvPicPr>
          <p:cNvPr id="23" name="Graphic 22" descr="Iceberg with solid fill">
            <a:extLst>
              <a:ext uri="{FF2B5EF4-FFF2-40B4-BE49-F238E27FC236}">
                <a16:creationId xmlns:a16="http://schemas.microsoft.com/office/drawing/2014/main" id="{24D27300-39F6-8C71-4AFA-7E98CC60DDB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21307" y="2735457"/>
            <a:ext cx="914400" cy="914400"/>
          </a:xfrm>
          <a:prstGeom prst="rect">
            <a:avLst/>
          </a:prstGeom>
        </p:spPr>
      </p:pic>
    </p:spTree>
    <p:extLst>
      <p:ext uri="{BB962C8B-B14F-4D97-AF65-F5344CB8AC3E}">
        <p14:creationId xmlns:p14="http://schemas.microsoft.com/office/powerpoint/2010/main" val="917693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6233F-6052-1FAC-9F38-B124B0862BA8}"/>
              </a:ext>
            </a:extLst>
          </p:cNvPr>
          <p:cNvSpPr>
            <a:spLocks noGrp="1"/>
          </p:cNvSpPr>
          <p:nvPr>
            <p:ph type="title"/>
          </p:nvPr>
        </p:nvSpPr>
        <p:spPr>
          <a:xfrm>
            <a:off x="0" y="1397479"/>
            <a:ext cx="3581041" cy="1325563"/>
          </a:xfrm>
        </p:spPr>
        <p:txBody>
          <a:bodyPr/>
          <a:lstStyle/>
          <a:p>
            <a:r>
              <a:rPr lang="en-US" dirty="0"/>
              <a:t>Family Office Complexity</a:t>
            </a:r>
          </a:p>
        </p:txBody>
      </p:sp>
      <p:sp>
        <p:nvSpPr>
          <p:cNvPr id="3" name="Content Placeholder 2">
            <a:extLst>
              <a:ext uri="{FF2B5EF4-FFF2-40B4-BE49-F238E27FC236}">
                <a16:creationId xmlns:a16="http://schemas.microsoft.com/office/drawing/2014/main" id="{84B06411-D904-345E-E065-C6B44F57A145}"/>
              </a:ext>
            </a:extLst>
          </p:cNvPr>
          <p:cNvSpPr>
            <a:spLocks noGrp="1"/>
          </p:cNvSpPr>
          <p:nvPr>
            <p:ph idx="1"/>
          </p:nvPr>
        </p:nvSpPr>
        <p:spPr>
          <a:xfrm>
            <a:off x="628650" y="1397479"/>
            <a:ext cx="7886700" cy="4157932"/>
          </a:xfrm>
        </p:spPr>
        <p:txBody>
          <a:bodyPr>
            <a:normAutofit/>
          </a:bodyPr>
          <a:lstStyle/>
          <a:p>
            <a:endParaRPr lang="en-US" dirty="0"/>
          </a:p>
          <a:p>
            <a:endParaRPr lang="en-US" dirty="0"/>
          </a:p>
          <a:p>
            <a:endParaRPr lang="en-US" dirty="0"/>
          </a:p>
          <a:p>
            <a:endParaRPr lang="en-US" dirty="0"/>
          </a:p>
        </p:txBody>
      </p:sp>
      <p:pic>
        <p:nvPicPr>
          <p:cNvPr id="13" name="Graphic 12" descr="Flowchart with solid fill">
            <a:extLst>
              <a:ext uri="{FF2B5EF4-FFF2-40B4-BE49-F238E27FC236}">
                <a16:creationId xmlns:a16="http://schemas.microsoft.com/office/drawing/2014/main" id="{EB2F0D15-8F00-F03D-B299-B900D67CA3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2067" y="2723042"/>
            <a:ext cx="914400" cy="914400"/>
          </a:xfrm>
          <a:prstGeom prst="rect">
            <a:avLst/>
          </a:prstGeom>
        </p:spPr>
      </p:pic>
      <p:graphicFrame>
        <p:nvGraphicFramePr>
          <p:cNvPr id="21" name="Diagram 20">
            <a:extLst>
              <a:ext uri="{FF2B5EF4-FFF2-40B4-BE49-F238E27FC236}">
                <a16:creationId xmlns:a16="http://schemas.microsoft.com/office/drawing/2014/main" id="{9F191C36-05BB-4E41-9CC6-92F66D8A1946}"/>
              </a:ext>
            </a:extLst>
          </p:cNvPr>
          <p:cNvGraphicFramePr/>
          <p:nvPr>
            <p:extLst>
              <p:ext uri="{D42A27DB-BD31-4B8C-83A1-F6EECF244321}">
                <p14:modId xmlns:p14="http://schemas.microsoft.com/office/powerpoint/2010/main" val="3216121986"/>
              </p:ext>
            </p:extLst>
          </p:nvPr>
        </p:nvGraphicFramePr>
        <p:xfrm>
          <a:off x="2022716" y="858328"/>
          <a:ext cx="6096000" cy="47790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3" name="Graphic 22" descr="Iceberg with solid fill">
            <a:extLst>
              <a:ext uri="{FF2B5EF4-FFF2-40B4-BE49-F238E27FC236}">
                <a16:creationId xmlns:a16="http://schemas.microsoft.com/office/drawing/2014/main" id="{24D27300-39F6-8C71-4AFA-7E98CC60DDB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674082" y="2747343"/>
            <a:ext cx="914400" cy="914400"/>
          </a:xfrm>
          <a:prstGeom prst="rect">
            <a:avLst/>
          </a:prstGeom>
        </p:spPr>
      </p:pic>
      <p:pic>
        <p:nvPicPr>
          <p:cNvPr id="4" name="Graphic 3" descr="Clipboard outline">
            <a:extLst>
              <a:ext uri="{FF2B5EF4-FFF2-40B4-BE49-F238E27FC236}">
                <a16:creationId xmlns:a16="http://schemas.microsoft.com/office/drawing/2014/main" id="{9905E0F3-6E31-D506-E989-259D5735F11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884965" y="2822805"/>
            <a:ext cx="914400" cy="914400"/>
          </a:xfrm>
          <a:prstGeom prst="rect">
            <a:avLst/>
          </a:prstGeom>
        </p:spPr>
      </p:pic>
      <p:pic>
        <p:nvPicPr>
          <p:cNvPr id="6" name="Graphic 5" descr="Bar graph with upward trend with solid fill">
            <a:extLst>
              <a:ext uri="{FF2B5EF4-FFF2-40B4-BE49-F238E27FC236}">
                <a16:creationId xmlns:a16="http://schemas.microsoft.com/office/drawing/2014/main" id="{4354C602-C637-A0D3-C9CB-166AE8A334C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613516" y="5212892"/>
            <a:ext cx="914400" cy="914400"/>
          </a:xfrm>
          <a:prstGeom prst="rect">
            <a:avLst/>
          </a:prstGeom>
        </p:spPr>
      </p:pic>
      <p:pic>
        <p:nvPicPr>
          <p:cNvPr id="7" name="Graphic 6" descr="Piggy Bank with solid fill">
            <a:extLst>
              <a:ext uri="{FF2B5EF4-FFF2-40B4-BE49-F238E27FC236}">
                <a16:creationId xmlns:a16="http://schemas.microsoft.com/office/drawing/2014/main" id="{C1A27BEB-1710-6FC8-60BE-B07FBCD0524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65002" y="419720"/>
            <a:ext cx="914400" cy="914400"/>
          </a:xfrm>
          <a:prstGeom prst="rect">
            <a:avLst/>
          </a:prstGeom>
        </p:spPr>
      </p:pic>
    </p:spTree>
    <p:extLst>
      <p:ext uri="{BB962C8B-B14F-4D97-AF65-F5344CB8AC3E}">
        <p14:creationId xmlns:p14="http://schemas.microsoft.com/office/powerpoint/2010/main" val="832524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effectLst/>
              <a:uLnTx/>
              <a:uFillTx/>
            </a:endParaRPr>
          </a:p>
        </p:txBody>
      </p:sp>
      <p:sp>
        <p:nvSpPr>
          <p:cNvPr id="7" name="Text Placeholder 6">
            <a:extLst>
              <a:ext uri="{FF2B5EF4-FFF2-40B4-BE49-F238E27FC236}">
                <a16:creationId xmlns:a16="http://schemas.microsoft.com/office/drawing/2014/main" id="{F7DB7465-4037-F28C-5470-04924129B907}"/>
              </a:ext>
            </a:extLst>
          </p:cNvPr>
          <p:cNvSpPr>
            <a:spLocks noGrp="1"/>
          </p:cNvSpPr>
          <p:nvPr>
            <p:ph type="body" sz="quarter" idx="14"/>
          </p:nvPr>
        </p:nvSpPr>
        <p:spPr>
          <a:xfrm>
            <a:off x="2495551" y="675300"/>
            <a:ext cx="6270802" cy="498407"/>
          </a:xfrm>
        </p:spPr>
        <p:txBody>
          <a:bodyPr/>
          <a:lstStyle/>
          <a:p>
            <a:pPr marL="0" indent="0">
              <a:buNone/>
            </a:pPr>
            <a:r>
              <a:rPr lang="en-US" dirty="0"/>
              <a:t>ABBOT FAMILY</a:t>
            </a:r>
          </a:p>
        </p:txBody>
      </p:sp>
      <p:sp>
        <p:nvSpPr>
          <p:cNvPr id="8" name="Text Placeholder 7">
            <a:extLst>
              <a:ext uri="{FF2B5EF4-FFF2-40B4-BE49-F238E27FC236}">
                <a16:creationId xmlns:a16="http://schemas.microsoft.com/office/drawing/2014/main" id="{4A7E66B5-6FD4-A0FB-2855-115A40A53F85}"/>
              </a:ext>
            </a:extLst>
          </p:cNvPr>
          <p:cNvSpPr>
            <a:spLocks noGrp="1"/>
          </p:cNvSpPr>
          <p:nvPr>
            <p:ph type="body" sz="quarter" idx="15"/>
          </p:nvPr>
        </p:nvSpPr>
        <p:spPr/>
        <p:txBody>
          <a:bodyPr>
            <a:normAutofit/>
          </a:bodyPr>
          <a:lstStyle/>
          <a:p>
            <a:r>
              <a:rPr lang="en-US" sz="2400" dirty="0"/>
              <a:t>PART I</a:t>
            </a:r>
          </a:p>
        </p:txBody>
      </p:sp>
      <p:sp>
        <p:nvSpPr>
          <p:cNvPr id="9" name="Content Placeholder 8">
            <a:extLst>
              <a:ext uri="{FF2B5EF4-FFF2-40B4-BE49-F238E27FC236}">
                <a16:creationId xmlns:a16="http://schemas.microsoft.com/office/drawing/2014/main" id="{8B89A931-6544-2471-9CCC-B69F82522333}"/>
              </a:ext>
            </a:extLst>
          </p:cNvPr>
          <p:cNvSpPr>
            <a:spLocks noGrp="1"/>
          </p:cNvSpPr>
          <p:nvPr>
            <p:ph sz="quarter" idx="18"/>
          </p:nvPr>
        </p:nvSpPr>
        <p:spPr>
          <a:xfrm>
            <a:off x="2495728" y="1173707"/>
            <a:ext cx="6552738" cy="3950743"/>
          </a:xfrm>
        </p:spPr>
        <p:txBody>
          <a:bodyPr>
            <a:normAutofit/>
          </a:bodyPr>
          <a:lstStyle/>
          <a:p>
            <a:r>
              <a:rPr lang="en-US" sz="2000" b="0" dirty="0"/>
              <a:t>Directly involved as leaders in the family business</a:t>
            </a:r>
          </a:p>
          <a:p>
            <a:r>
              <a:rPr lang="en-US" sz="2000" b="0" dirty="0"/>
              <a:t>More entrepreneurial and view themselves as business builders</a:t>
            </a:r>
          </a:p>
          <a:p>
            <a:r>
              <a:rPr lang="en-US" sz="2000" b="0" dirty="0"/>
              <a:t>Cost sensitive and viewed their family needs as least complex</a:t>
            </a:r>
          </a:p>
          <a:p>
            <a:r>
              <a:rPr lang="en-US" sz="2000" b="0" dirty="0"/>
              <a:t>High locus of control</a:t>
            </a:r>
          </a:p>
          <a:p>
            <a:r>
              <a:rPr lang="en-US" sz="2000" b="0" dirty="0"/>
              <a:t>Desire less communication and only quarterly reports</a:t>
            </a:r>
          </a:p>
          <a:p>
            <a:r>
              <a:rPr lang="en-US" sz="2000" b="0" dirty="0"/>
              <a:t>Identified that family services were not a high priority</a:t>
            </a:r>
          </a:p>
          <a:p>
            <a:r>
              <a:rPr lang="en-US" sz="2000" b="0" dirty="0"/>
              <a:t>Potential interest to set up an investment business with proceeds but considering their options carefully</a:t>
            </a:r>
          </a:p>
        </p:txBody>
      </p:sp>
      <p:sp>
        <p:nvSpPr>
          <p:cNvPr id="10" name="Text Placeholder 9">
            <a:extLst>
              <a:ext uri="{FF2B5EF4-FFF2-40B4-BE49-F238E27FC236}">
                <a16:creationId xmlns:a16="http://schemas.microsoft.com/office/drawing/2014/main" id="{AD99DC31-C295-5DAD-4C56-39B986FE6AF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941705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effectLst/>
              <a:uLnTx/>
              <a:uFillTx/>
            </a:endParaRPr>
          </a:p>
        </p:txBody>
      </p:sp>
      <p:sp>
        <p:nvSpPr>
          <p:cNvPr id="7" name="Text Placeholder 6">
            <a:extLst>
              <a:ext uri="{FF2B5EF4-FFF2-40B4-BE49-F238E27FC236}">
                <a16:creationId xmlns:a16="http://schemas.microsoft.com/office/drawing/2014/main" id="{F7DB7465-4037-F28C-5470-04924129B907}"/>
              </a:ext>
            </a:extLst>
          </p:cNvPr>
          <p:cNvSpPr>
            <a:spLocks noGrp="1"/>
          </p:cNvSpPr>
          <p:nvPr>
            <p:ph type="body" sz="quarter" idx="14"/>
          </p:nvPr>
        </p:nvSpPr>
        <p:spPr>
          <a:xfrm>
            <a:off x="2495551" y="675300"/>
            <a:ext cx="6270802" cy="498407"/>
          </a:xfrm>
        </p:spPr>
        <p:txBody>
          <a:bodyPr/>
          <a:lstStyle/>
          <a:p>
            <a:pPr marL="0" indent="0">
              <a:buNone/>
            </a:pPr>
            <a:r>
              <a:rPr lang="en-US" dirty="0"/>
              <a:t>BOND FAMILY</a:t>
            </a:r>
          </a:p>
        </p:txBody>
      </p:sp>
      <p:sp>
        <p:nvSpPr>
          <p:cNvPr id="8" name="Text Placeholder 7">
            <a:extLst>
              <a:ext uri="{FF2B5EF4-FFF2-40B4-BE49-F238E27FC236}">
                <a16:creationId xmlns:a16="http://schemas.microsoft.com/office/drawing/2014/main" id="{4A7E66B5-6FD4-A0FB-2855-115A40A53F85}"/>
              </a:ext>
            </a:extLst>
          </p:cNvPr>
          <p:cNvSpPr>
            <a:spLocks noGrp="1"/>
          </p:cNvSpPr>
          <p:nvPr>
            <p:ph type="body" sz="quarter" idx="15"/>
          </p:nvPr>
        </p:nvSpPr>
        <p:spPr/>
        <p:txBody>
          <a:bodyPr>
            <a:normAutofit/>
          </a:bodyPr>
          <a:lstStyle/>
          <a:p>
            <a:r>
              <a:rPr lang="en-US" sz="2400" dirty="0"/>
              <a:t>PART I</a:t>
            </a:r>
          </a:p>
        </p:txBody>
      </p:sp>
      <p:sp>
        <p:nvSpPr>
          <p:cNvPr id="9" name="Content Placeholder 8">
            <a:extLst>
              <a:ext uri="{FF2B5EF4-FFF2-40B4-BE49-F238E27FC236}">
                <a16:creationId xmlns:a16="http://schemas.microsoft.com/office/drawing/2014/main" id="{8B89A931-6544-2471-9CCC-B69F82522333}"/>
              </a:ext>
            </a:extLst>
          </p:cNvPr>
          <p:cNvSpPr>
            <a:spLocks noGrp="1"/>
          </p:cNvSpPr>
          <p:nvPr>
            <p:ph sz="quarter" idx="18"/>
          </p:nvPr>
        </p:nvSpPr>
        <p:spPr>
          <a:xfrm>
            <a:off x="2495728" y="1173707"/>
            <a:ext cx="6552738" cy="4592472"/>
          </a:xfrm>
        </p:spPr>
        <p:txBody>
          <a:bodyPr>
            <a:normAutofit lnSpcReduction="10000"/>
          </a:bodyPr>
          <a:lstStyle/>
          <a:p>
            <a:r>
              <a:rPr lang="en-US" sz="2000" b="0" dirty="0"/>
              <a:t>View the family service needs as more complex</a:t>
            </a:r>
          </a:p>
          <a:p>
            <a:r>
              <a:rPr lang="en-US" sz="2000" b="0" dirty="0"/>
              <a:t>Bond family desires most comprehensive family office services </a:t>
            </a:r>
          </a:p>
          <a:p>
            <a:r>
              <a:rPr lang="en-US" sz="2000" b="0" dirty="0"/>
              <a:t>Less concerned about costs and more concerned about transparency, control, and service level</a:t>
            </a:r>
          </a:p>
          <a:p>
            <a:r>
              <a:rPr lang="en-US" sz="2000" b="0" dirty="0"/>
              <a:t>VERY High locus of control; VERY private and discreet</a:t>
            </a:r>
          </a:p>
          <a:p>
            <a:r>
              <a:rPr lang="en-US" sz="2000" b="0" dirty="0"/>
              <a:t>Desire the MOST communication, reporting, and visibility</a:t>
            </a:r>
          </a:p>
          <a:p>
            <a:r>
              <a:rPr lang="en-US" sz="2000" b="0" dirty="0"/>
              <a:t>Identified that family services were a high priority</a:t>
            </a:r>
          </a:p>
          <a:p>
            <a:r>
              <a:rPr lang="en-US" sz="2000" b="0" dirty="0"/>
              <a:t>Interested to explore opportunities to scale</a:t>
            </a:r>
          </a:p>
          <a:p>
            <a:r>
              <a:rPr lang="en-US" sz="2000" b="0" dirty="0"/>
              <a:t>Desire running investments in-house</a:t>
            </a:r>
          </a:p>
        </p:txBody>
      </p:sp>
      <p:sp>
        <p:nvSpPr>
          <p:cNvPr id="10" name="Text Placeholder 9">
            <a:extLst>
              <a:ext uri="{FF2B5EF4-FFF2-40B4-BE49-F238E27FC236}">
                <a16:creationId xmlns:a16="http://schemas.microsoft.com/office/drawing/2014/main" id="{AD99DC31-C295-5DAD-4C56-39B986FE6AF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926266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effectLst/>
              <a:uLnTx/>
              <a:uFillTx/>
            </a:endParaRPr>
          </a:p>
        </p:txBody>
      </p:sp>
      <p:sp>
        <p:nvSpPr>
          <p:cNvPr id="7" name="Text Placeholder 6">
            <a:extLst>
              <a:ext uri="{FF2B5EF4-FFF2-40B4-BE49-F238E27FC236}">
                <a16:creationId xmlns:a16="http://schemas.microsoft.com/office/drawing/2014/main" id="{F7DB7465-4037-F28C-5470-04924129B907}"/>
              </a:ext>
            </a:extLst>
          </p:cNvPr>
          <p:cNvSpPr>
            <a:spLocks noGrp="1"/>
          </p:cNvSpPr>
          <p:nvPr>
            <p:ph type="body" sz="quarter" idx="14"/>
          </p:nvPr>
        </p:nvSpPr>
        <p:spPr>
          <a:xfrm>
            <a:off x="2495551" y="675300"/>
            <a:ext cx="6270802" cy="498407"/>
          </a:xfrm>
        </p:spPr>
        <p:txBody>
          <a:bodyPr/>
          <a:lstStyle/>
          <a:p>
            <a:pPr marL="0" indent="0">
              <a:buNone/>
            </a:pPr>
            <a:r>
              <a:rPr lang="en-US" dirty="0"/>
              <a:t>CANES FAMILY</a:t>
            </a:r>
          </a:p>
        </p:txBody>
      </p:sp>
      <p:sp>
        <p:nvSpPr>
          <p:cNvPr id="8" name="Text Placeholder 7">
            <a:extLst>
              <a:ext uri="{FF2B5EF4-FFF2-40B4-BE49-F238E27FC236}">
                <a16:creationId xmlns:a16="http://schemas.microsoft.com/office/drawing/2014/main" id="{4A7E66B5-6FD4-A0FB-2855-115A40A53F85}"/>
              </a:ext>
            </a:extLst>
          </p:cNvPr>
          <p:cNvSpPr>
            <a:spLocks noGrp="1"/>
          </p:cNvSpPr>
          <p:nvPr>
            <p:ph type="body" sz="quarter" idx="15"/>
          </p:nvPr>
        </p:nvSpPr>
        <p:spPr/>
        <p:txBody>
          <a:bodyPr>
            <a:normAutofit/>
          </a:bodyPr>
          <a:lstStyle/>
          <a:p>
            <a:r>
              <a:rPr lang="en-US" sz="2400" dirty="0"/>
              <a:t>PART I</a:t>
            </a:r>
          </a:p>
        </p:txBody>
      </p:sp>
      <p:sp>
        <p:nvSpPr>
          <p:cNvPr id="9" name="Content Placeholder 8">
            <a:extLst>
              <a:ext uri="{FF2B5EF4-FFF2-40B4-BE49-F238E27FC236}">
                <a16:creationId xmlns:a16="http://schemas.microsoft.com/office/drawing/2014/main" id="{8B89A931-6544-2471-9CCC-B69F82522333}"/>
              </a:ext>
            </a:extLst>
          </p:cNvPr>
          <p:cNvSpPr>
            <a:spLocks noGrp="1"/>
          </p:cNvSpPr>
          <p:nvPr>
            <p:ph sz="quarter" idx="18"/>
          </p:nvPr>
        </p:nvSpPr>
        <p:spPr>
          <a:xfrm>
            <a:off x="2495728" y="1173707"/>
            <a:ext cx="6552738" cy="3950743"/>
          </a:xfrm>
        </p:spPr>
        <p:txBody>
          <a:bodyPr>
            <a:normAutofit lnSpcReduction="10000"/>
          </a:bodyPr>
          <a:lstStyle/>
          <a:p>
            <a:r>
              <a:rPr lang="en-US" sz="2000" b="0" dirty="0"/>
              <a:t>Unsure of what they should do and were not as far along with which model might best apply</a:t>
            </a:r>
          </a:p>
          <a:p>
            <a:r>
              <a:rPr lang="en-US" sz="2000" b="0" dirty="0"/>
              <a:t>Learning more on the outside their options</a:t>
            </a:r>
          </a:p>
          <a:p>
            <a:r>
              <a:rPr lang="en-US" sz="2000" b="0" dirty="0"/>
              <a:t>Unsure about the level of communication and reporting required</a:t>
            </a:r>
          </a:p>
          <a:p>
            <a:r>
              <a:rPr lang="en-US" sz="2000" b="0" dirty="0"/>
              <a:t>Not interested in building out an investment platform</a:t>
            </a:r>
          </a:p>
          <a:p>
            <a:r>
              <a:rPr lang="en-US" sz="2000" b="0" dirty="0"/>
              <a:t>Interested to find alignment and synergy with other possible branches of the family on investments</a:t>
            </a:r>
          </a:p>
          <a:p>
            <a:r>
              <a:rPr lang="en-US" sz="2000" b="0" dirty="0"/>
              <a:t>Did not feel that had the operational know-how to build out an investment business</a:t>
            </a:r>
          </a:p>
          <a:p>
            <a:r>
              <a:rPr lang="en-US" sz="2000" b="0" dirty="0"/>
              <a:t>Viewed their family as less complex than the Bonds</a:t>
            </a:r>
          </a:p>
        </p:txBody>
      </p:sp>
      <p:sp>
        <p:nvSpPr>
          <p:cNvPr id="10" name="Text Placeholder 9">
            <a:extLst>
              <a:ext uri="{FF2B5EF4-FFF2-40B4-BE49-F238E27FC236}">
                <a16:creationId xmlns:a16="http://schemas.microsoft.com/office/drawing/2014/main" id="{AD99DC31-C295-5DAD-4C56-39B986FE6AF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733137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effectLst/>
              <a:uLnTx/>
              <a:uFillTx/>
            </a:endParaRPr>
          </a:p>
        </p:txBody>
      </p:sp>
      <p:sp>
        <p:nvSpPr>
          <p:cNvPr id="7" name="Text Placeholder 6">
            <a:extLst>
              <a:ext uri="{FF2B5EF4-FFF2-40B4-BE49-F238E27FC236}">
                <a16:creationId xmlns:a16="http://schemas.microsoft.com/office/drawing/2014/main" id="{F7DB7465-4037-F28C-5470-04924129B907}"/>
              </a:ext>
            </a:extLst>
          </p:cNvPr>
          <p:cNvSpPr>
            <a:spLocks noGrp="1"/>
          </p:cNvSpPr>
          <p:nvPr>
            <p:ph type="body" sz="quarter" idx="14"/>
          </p:nvPr>
        </p:nvSpPr>
        <p:spPr>
          <a:xfrm>
            <a:off x="2495551" y="675300"/>
            <a:ext cx="6270802" cy="498407"/>
          </a:xfrm>
        </p:spPr>
        <p:txBody>
          <a:bodyPr/>
          <a:lstStyle/>
          <a:p>
            <a:pPr marL="0" indent="0">
              <a:buNone/>
            </a:pPr>
            <a:r>
              <a:rPr lang="en-US" dirty="0"/>
              <a:t>TABLE DISCUSSION</a:t>
            </a:r>
          </a:p>
        </p:txBody>
      </p:sp>
      <p:sp>
        <p:nvSpPr>
          <p:cNvPr id="8" name="Text Placeholder 7">
            <a:extLst>
              <a:ext uri="{FF2B5EF4-FFF2-40B4-BE49-F238E27FC236}">
                <a16:creationId xmlns:a16="http://schemas.microsoft.com/office/drawing/2014/main" id="{4A7E66B5-6FD4-A0FB-2855-115A40A53F85}"/>
              </a:ext>
            </a:extLst>
          </p:cNvPr>
          <p:cNvSpPr>
            <a:spLocks noGrp="1"/>
          </p:cNvSpPr>
          <p:nvPr>
            <p:ph type="body" sz="quarter" idx="15"/>
          </p:nvPr>
        </p:nvSpPr>
        <p:spPr/>
        <p:txBody>
          <a:bodyPr>
            <a:normAutofit/>
          </a:bodyPr>
          <a:lstStyle/>
          <a:p>
            <a:r>
              <a:rPr lang="en-US" sz="2400" dirty="0"/>
              <a:t>PART I: QUESTIONS</a:t>
            </a:r>
          </a:p>
        </p:txBody>
      </p:sp>
      <p:sp>
        <p:nvSpPr>
          <p:cNvPr id="9" name="Content Placeholder 8">
            <a:extLst>
              <a:ext uri="{FF2B5EF4-FFF2-40B4-BE49-F238E27FC236}">
                <a16:creationId xmlns:a16="http://schemas.microsoft.com/office/drawing/2014/main" id="{8B89A931-6544-2471-9CCC-B69F82522333}"/>
              </a:ext>
            </a:extLst>
          </p:cNvPr>
          <p:cNvSpPr>
            <a:spLocks noGrp="1"/>
          </p:cNvSpPr>
          <p:nvPr>
            <p:ph sz="quarter" idx="18"/>
          </p:nvPr>
        </p:nvSpPr>
        <p:spPr>
          <a:xfrm>
            <a:off x="2495728" y="1173707"/>
            <a:ext cx="6552738" cy="3950743"/>
          </a:xfrm>
        </p:spPr>
        <p:txBody>
          <a:bodyPr>
            <a:normAutofit fontScale="92500" lnSpcReduction="10000"/>
          </a:bodyPr>
          <a:lstStyle/>
          <a:p>
            <a:pPr marL="342900" marR="0" lvl="0" indent="-342900">
              <a:lnSpc>
                <a:spcPct val="107000"/>
              </a:lnSpc>
              <a:spcBef>
                <a:spcPts val="0"/>
              </a:spcBef>
              <a:spcAft>
                <a:spcPts val="800"/>
              </a:spcAft>
              <a:buFont typeface="Symbol" panose="05050102010706020507" pitchFamily="18" charset="2"/>
              <a:buChar char=""/>
            </a:pP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Describe the different goals, values, and needs of each family branch. How might this influence which family office type is right for them? </a:t>
            </a:r>
          </a:p>
          <a:p>
            <a:pPr marL="342900" marR="0" lvl="0" indent="-342900">
              <a:lnSpc>
                <a:spcPct val="107000"/>
              </a:lnSpc>
              <a:spcBef>
                <a:spcPts val="0"/>
              </a:spcBef>
              <a:spcAft>
                <a:spcPts val="800"/>
              </a:spcAft>
              <a:buFont typeface="Symbol" panose="05050102010706020507" pitchFamily="18" charset="2"/>
              <a:buChar char=""/>
            </a:pPr>
            <a:endParaRPr lang="en-US"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What services are most important to which family branches? Describe.</a:t>
            </a:r>
          </a:p>
          <a:p>
            <a:pPr marL="342900" marR="0" lvl="0" indent="-342900">
              <a:lnSpc>
                <a:spcPct val="107000"/>
              </a:lnSpc>
              <a:spcBef>
                <a:spcPts val="0"/>
              </a:spcBef>
              <a:spcAft>
                <a:spcPts val="800"/>
              </a:spcAft>
              <a:buFont typeface="Symbol" panose="05050102010706020507" pitchFamily="18" charset="2"/>
              <a:buChar char=""/>
            </a:pPr>
            <a:endParaRPr lang="en-US"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How might the scale, complexity, customization, control, and cost impact the family office design?</a:t>
            </a:r>
          </a:p>
          <a:p>
            <a:pPr marL="0" marR="0" lvl="0" indent="0">
              <a:lnSpc>
                <a:spcPct val="107000"/>
              </a:lnSpc>
              <a:spcBef>
                <a:spcPts val="0"/>
              </a:spcBef>
              <a:spcAft>
                <a:spcPts val="800"/>
              </a:spcAft>
              <a:buNone/>
            </a:pPr>
            <a:endParaRPr lang="en-US"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What do we know about family members’ involvement and oversight interest with respect to the family office? Describe.</a:t>
            </a:r>
          </a:p>
          <a:p>
            <a:endParaRPr lang="en-US" sz="2000" b="0" dirty="0"/>
          </a:p>
        </p:txBody>
      </p:sp>
      <p:sp>
        <p:nvSpPr>
          <p:cNvPr id="10" name="Text Placeholder 9">
            <a:extLst>
              <a:ext uri="{FF2B5EF4-FFF2-40B4-BE49-F238E27FC236}">
                <a16:creationId xmlns:a16="http://schemas.microsoft.com/office/drawing/2014/main" id="{AD99DC31-C295-5DAD-4C56-39B986FE6AF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1109610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4C7750-EEA0-83DC-0F4E-3C584F3BF733}"/>
              </a:ext>
            </a:extLst>
          </p:cNvPr>
          <p:cNvSpPr>
            <a:spLocks noGrp="1"/>
          </p:cNvSpPr>
          <p:nvPr>
            <p:ph type="sldNum" sz="quarter" idx="12"/>
          </p:nvPr>
        </p:nvSpPr>
        <p:spPr/>
        <p:txBody>
          <a:bodyPr/>
          <a:lstStyle/>
          <a:p>
            <a:fld id="{9B7486C5-B833-574C-9F2F-A24B69D4695D}" type="slidenum">
              <a:rPr lang="en-US" smtClean="0"/>
              <a:t>12</a:t>
            </a:fld>
            <a:endParaRPr lang="en-US" dirty="0"/>
          </a:p>
        </p:txBody>
      </p:sp>
      <p:sp>
        <p:nvSpPr>
          <p:cNvPr id="7" name="TextBox 6">
            <a:extLst>
              <a:ext uri="{FF2B5EF4-FFF2-40B4-BE49-F238E27FC236}">
                <a16:creationId xmlns:a16="http://schemas.microsoft.com/office/drawing/2014/main" id="{62AF5746-8068-7B9F-12B0-57264E34DDDB}"/>
              </a:ext>
            </a:extLst>
          </p:cNvPr>
          <p:cNvSpPr txBox="1"/>
          <p:nvPr/>
        </p:nvSpPr>
        <p:spPr>
          <a:xfrm>
            <a:off x="1468843" y="1980190"/>
            <a:ext cx="6494855" cy="584775"/>
          </a:xfrm>
          <a:prstGeom prst="rect">
            <a:avLst/>
          </a:prstGeom>
          <a:noFill/>
        </p:spPr>
        <p:txBody>
          <a:bodyPr wrap="none" rtlCol="0">
            <a:spAutoFit/>
          </a:bodyPr>
          <a:lstStyle/>
          <a:p>
            <a:r>
              <a:rPr lang="en-US" sz="3200" b="1" dirty="0">
                <a:solidFill>
                  <a:srgbClr val="2D5986"/>
                </a:solidFill>
                <a:latin typeface="+mj-lt"/>
              </a:rPr>
              <a:t>PART II: ABC Family Case Study</a:t>
            </a:r>
          </a:p>
        </p:txBody>
      </p:sp>
    </p:spTree>
    <p:extLst>
      <p:ext uri="{BB962C8B-B14F-4D97-AF65-F5344CB8AC3E}">
        <p14:creationId xmlns:p14="http://schemas.microsoft.com/office/powerpoint/2010/main" val="170913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effectLst/>
              <a:uLnTx/>
              <a:uFillTx/>
            </a:endParaRPr>
          </a:p>
        </p:txBody>
      </p:sp>
      <p:sp>
        <p:nvSpPr>
          <p:cNvPr id="7" name="Text Placeholder 6">
            <a:extLst>
              <a:ext uri="{FF2B5EF4-FFF2-40B4-BE49-F238E27FC236}">
                <a16:creationId xmlns:a16="http://schemas.microsoft.com/office/drawing/2014/main" id="{F7DB7465-4037-F28C-5470-04924129B907}"/>
              </a:ext>
            </a:extLst>
          </p:cNvPr>
          <p:cNvSpPr>
            <a:spLocks noGrp="1"/>
          </p:cNvSpPr>
          <p:nvPr>
            <p:ph type="body" sz="quarter" idx="14"/>
          </p:nvPr>
        </p:nvSpPr>
        <p:spPr>
          <a:xfrm>
            <a:off x="2495551" y="675300"/>
            <a:ext cx="6270802" cy="498407"/>
          </a:xfrm>
        </p:spPr>
        <p:txBody>
          <a:bodyPr/>
          <a:lstStyle/>
          <a:p>
            <a:pPr marL="0" indent="0">
              <a:buNone/>
            </a:pPr>
            <a:r>
              <a:rPr lang="en-US" dirty="0"/>
              <a:t>FAMILY OFFICE PLANNING</a:t>
            </a:r>
          </a:p>
        </p:txBody>
      </p:sp>
      <p:sp>
        <p:nvSpPr>
          <p:cNvPr id="8" name="Text Placeholder 7">
            <a:extLst>
              <a:ext uri="{FF2B5EF4-FFF2-40B4-BE49-F238E27FC236}">
                <a16:creationId xmlns:a16="http://schemas.microsoft.com/office/drawing/2014/main" id="{4A7E66B5-6FD4-A0FB-2855-115A40A53F85}"/>
              </a:ext>
            </a:extLst>
          </p:cNvPr>
          <p:cNvSpPr>
            <a:spLocks noGrp="1"/>
          </p:cNvSpPr>
          <p:nvPr>
            <p:ph type="body" sz="quarter" idx="15"/>
          </p:nvPr>
        </p:nvSpPr>
        <p:spPr/>
        <p:txBody>
          <a:bodyPr>
            <a:normAutofit/>
          </a:bodyPr>
          <a:lstStyle/>
          <a:p>
            <a:r>
              <a:rPr lang="en-US" sz="2400" dirty="0"/>
              <a:t>PART II</a:t>
            </a:r>
          </a:p>
        </p:txBody>
      </p:sp>
      <p:sp>
        <p:nvSpPr>
          <p:cNvPr id="9" name="Content Placeholder 8">
            <a:extLst>
              <a:ext uri="{FF2B5EF4-FFF2-40B4-BE49-F238E27FC236}">
                <a16:creationId xmlns:a16="http://schemas.microsoft.com/office/drawing/2014/main" id="{8B89A931-6544-2471-9CCC-B69F82522333}"/>
              </a:ext>
            </a:extLst>
          </p:cNvPr>
          <p:cNvSpPr>
            <a:spLocks noGrp="1"/>
          </p:cNvSpPr>
          <p:nvPr>
            <p:ph sz="quarter" idx="18"/>
          </p:nvPr>
        </p:nvSpPr>
        <p:spPr>
          <a:xfrm>
            <a:off x="2495728" y="1173707"/>
            <a:ext cx="6552738" cy="3950743"/>
          </a:xfrm>
        </p:spPr>
        <p:txBody>
          <a:bodyPr>
            <a:normAutofit/>
          </a:bodyPr>
          <a:lstStyle/>
          <a:p>
            <a:r>
              <a:rPr lang="en-US" sz="2000" b="0" dirty="0"/>
              <a:t>Family conversations were intentional and open around their family office goals</a:t>
            </a:r>
          </a:p>
          <a:p>
            <a:r>
              <a:rPr lang="en-US" sz="2000" b="0" dirty="0"/>
              <a:t>Exploring the “why” they wanted/need an office, what were the specific objectives, and if there was alignment was explored</a:t>
            </a:r>
          </a:p>
          <a:p>
            <a:r>
              <a:rPr lang="en-US" sz="2000" b="0" dirty="0"/>
              <a:t>Different approaches emerged from the dialogue</a:t>
            </a:r>
          </a:p>
          <a:p>
            <a:r>
              <a:rPr lang="en-US" sz="2000" b="0" dirty="0"/>
              <a:t>Transparency of where there was synergies was identified between the Bonds and the Canes</a:t>
            </a:r>
          </a:p>
          <a:p>
            <a:r>
              <a:rPr lang="en-US" sz="2000" b="0" dirty="0"/>
              <a:t>“Buyers” vs. “Builders” also started to emerge</a:t>
            </a:r>
          </a:p>
          <a:p>
            <a:endParaRPr lang="en-US" sz="2000" b="0" dirty="0"/>
          </a:p>
        </p:txBody>
      </p:sp>
      <p:sp>
        <p:nvSpPr>
          <p:cNvPr id="10" name="Text Placeholder 9">
            <a:extLst>
              <a:ext uri="{FF2B5EF4-FFF2-40B4-BE49-F238E27FC236}">
                <a16:creationId xmlns:a16="http://schemas.microsoft.com/office/drawing/2014/main" id="{AD99DC31-C295-5DAD-4C56-39B986FE6AF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4264191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239614" y="2351145"/>
            <a:ext cx="1947542" cy="829759"/>
          </a:xfrm>
        </p:spPr>
        <p:txBody>
          <a:bodyPr>
            <a:noAutofit/>
          </a:bodyPr>
          <a:lstStyle/>
          <a:p>
            <a:r>
              <a:rPr lang="en-US" sz="2000" dirty="0">
                <a:solidFill>
                  <a:schemeClr val="accent1">
                    <a:lumMod val="50000"/>
                  </a:schemeClr>
                </a:solidFill>
                <a:latin typeface="Helvetica" charset="0"/>
                <a:ea typeface="Helvetica" charset="0"/>
                <a:cs typeface="Helvetica" charset="0"/>
              </a:rPr>
              <a:t>STRUCTURES</a:t>
            </a:r>
          </a:p>
        </p:txBody>
      </p:sp>
      <p:cxnSp>
        <p:nvCxnSpPr>
          <p:cNvPr id="31" name="Straight Connector 30"/>
          <p:cNvCxnSpPr/>
          <p:nvPr/>
        </p:nvCxnSpPr>
        <p:spPr>
          <a:xfrm>
            <a:off x="2130689" y="2163118"/>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FE8000C3-E04A-457E-A0A8-AA58F704D3FF}"/>
              </a:ext>
            </a:extLst>
          </p:cNvPr>
          <p:cNvSpPr txBox="1">
            <a:spLocks/>
          </p:cNvSpPr>
          <p:nvPr/>
        </p:nvSpPr>
        <p:spPr>
          <a:xfrm>
            <a:off x="2620156" y="460086"/>
            <a:ext cx="6102999" cy="3764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Family Office </a:t>
            </a:r>
            <a:r>
              <a:rPr kumimoji="0" lang="en-US" sz="18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Structures</a:t>
            </a:r>
            <a:r>
              <a:rPr kumimoji="0" lang="en-US" sz="16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 / </a:t>
            </a:r>
            <a:r>
              <a:rPr kumimoji="0" lang="en-US" sz="1600" b="0" i="1"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Evolving Landscape</a:t>
            </a:r>
          </a:p>
        </p:txBody>
      </p:sp>
      <p:sp>
        <p:nvSpPr>
          <p:cNvPr id="54" name="Rectangle 53">
            <a:extLst>
              <a:ext uri="{FF2B5EF4-FFF2-40B4-BE49-F238E27FC236}">
                <a16:creationId xmlns:a16="http://schemas.microsoft.com/office/drawing/2014/main" id="{CFDE2F2D-449E-B0C7-E9D6-513CB21E8AF6}"/>
              </a:ext>
            </a:extLst>
          </p:cNvPr>
          <p:cNvSpPr/>
          <p:nvPr/>
        </p:nvSpPr>
        <p:spPr>
          <a:xfrm>
            <a:off x="-2846766" y="5139358"/>
            <a:ext cx="3114955"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lumMod val="50000"/>
                    <a:lumOff val="50000"/>
                  </a:prstClr>
                </a:solidFill>
                <a:effectLst/>
                <a:uLnTx/>
                <a:uFillTx/>
                <a:latin typeface="Helvetica" charset="0"/>
                <a:ea typeface="Helvetica" charset="0"/>
                <a:cs typeface="Helvetica" charset="0"/>
              </a:rPr>
              <a:t>Source modified From BNY Mellon Wealth Management ©2009 </a:t>
            </a:r>
            <a:endParaRPr kumimoji="0" lang="en-US" sz="1800" b="0" i="0" u="none" strike="noStrike" kern="1200" cap="none" spc="0" normalizeH="0" baseline="0" noProof="0" dirty="0">
              <a:ln>
                <a:noFill/>
              </a:ln>
              <a:solidFill>
                <a:prstClr val="black">
                  <a:lumMod val="50000"/>
                  <a:lumOff val="50000"/>
                </a:prstClr>
              </a:solidFill>
              <a:effectLst/>
              <a:uLnTx/>
              <a:uFillTx/>
              <a:latin typeface="Helvetica" charset="0"/>
              <a:ea typeface="Helvetica" charset="0"/>
              <a:cs typeface="Helvetica" charset="0"/>
            </a:endParaRPr>
          </a:p>
        </p:txBody>
      </p:sp>
      <p:sp>
        <p:nvSpPr>
          <p:cNvPr id="77" name="Rectangle 76">
            <a:extLst>
              <a:ext uri="{FF2B5EF4-FFF2-40B4-BE49-F238E27FC236}">
                <a16:creationId xmlns:a16="http://schemas.microsoft.com/office/drawing/2014/main" id="{44A48494-F71A-4109-9B1D-25246693C21C}"/>
              </a:ext>
            </a:extLst>
          </p:cNvPr>
          <p:cNvSpPr/>
          <p:nvPr/>
        </p:nvSpPr>
        <p:spPr>
          <a:xfrm>
            <a:off x="2313951" y="836565"/>
            <a:ext cx="3277078" cy="2187992"/>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8" name="Title 1">
            <a:extLst>
              <a:ext uri="{FF2B5EF4-FFF2-40B4-BE49-F238E27FC236}">
                <a16:creationId xmlns:a16="http://schemas.microsoft.com/office/drawing/2014/main" id="{9ED2FF73-54C0-449B-9672-8C0D00D825F6}"/>
              </a:ext>
            </a:extLst>
          </p:cNvPr>
          <p:cNvSpPr txBox="1">
            <a:spLocks/>
          </p:cNvSpPr>
          <p:nvPr/>
        </p:nvSpPr>
        <p:spPr>
          <a:xfrm>
            <a:off x="2403140" y="944810"/>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Virtual Family Office (Coordinator)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9" name="Title 1">
            <a:extLst>
              <a:ext uri="{FF2B5EF4-FFF2-40B4-BE49-F238E27FC236}">
                <a16:creationId xmlns:a16="http://schemas.microsoft.com/office/drawing/2014/main" id="{D983A15C-E692-47BE-BD64-B8ABF594A553}"/>
              </a:ext>
            </a:extLst>
          </p:cNvPr>
          <p:cNvSpPr txBox="1">
            <a:spLocks/>
          </p:cNvSpPr>
          <p:nvPr/>
        </p:nvSpPr>
        <p:spPr>
          <a:xfrm>
            <a:off x="3216589" y="1346260"/>
            <a:ext cx="2286617" cy="1507042"/>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Owner/Manager/Operator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$50 150 million in assets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1-2 Generations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Team of Trusted Outside Advisors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One Family Member or Executive acts as Quarterback</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Small staff (1 or 2 people)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Basic Reporting, minimal services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Fully Outsourced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May be a temporary solution.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0" name="Rectangle 79">
            <a:extLst>
              <a:ext uri="{FF2B5EF4-FFF2-40B4-BE49-F238E27FC236}">
                <a16:creationId xmlns:a16="http://schemas.microsoft.com/office/drawing/2014/main" id="{2B71E473-2396-499C-ABDF-A88F555DB1F7}"/>
              </a:ext>
            </a:extLst>
          </p:cNvPr>
          <p:cNvSpPr/>
          <p:nvPr/>
        </p:nvSpPr>
        <p:spPr>
          <a:xfrm>
            <a:off x="2313950" y="3194748"/>
            <a:ext cx="3277078" cy="2527506"/>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1" name="Rectangle 80">
            <a:extLst>
              <a:ext uri="{FF2B5EF4-FFF2-40B4-BE49-F238E27FC236}">
                <a16:creationId xmlns:a16="http://schemas.microsoft.com/office/drawing/2014/main" id="{AF3A8249-55DF-435D-90C2-BFD38D6FE741}"/>
              </a:ext>
            </a:extLst>
          </p:cNvPr>
          <p:cNvSpPr/>
          <p:nvPr/>
        </p:nvSpPr>
        <p:spPr>
          <a:xfrm>
            <a:off x="5751996" y="836565"/>
            <a:ext cx="3277078" cy="2187992"/>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2" name="Rectangle 81">
            <a:extLst>
              <a:ext uri="{FF2B5EF4-FFF2-40B4-BE49-F238E27FC236}">
                <a16:creationId xmlns:a16="http://schemas.microsoft.com/office/drawing/2014/main" id="{9E069A91-676A-4F7A-8D75-91359E89BC08}"/>
              </a:ext>
            </a:extLst>
          </p:cNvPr>
          <p:cNvSpPr/>
          <p:nvPr/>
        </p:nvSpPr>
        <p:spPr>
          <a:xfrm>
            <a:off x="5751995" y="3194748"/>
            <a:ext cx="3277078" cy="2527506"/>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3" name="Title 1">
            <a:extLst>
              <a:ext uri="{FF2B5EF4-FFF2-40B4-BE49-F238E27FC236}">
                <a16:creationId xmlns:a16="http://schemas.microsoft.com/office/drawing/2014/main" id="{0356B75F-6F57-4987-9B12-AF46E8D4221D}"/>
              </a:ext>
            </a:extLst>
          </p:cNvPr>
          <p:cNvSpPr txBox="1">
            <a:spLocks/>
          </p:cNvSpPr>
          <p:nvPr/>
        </p:nvSpPr>
        <p:spPr>
          <a:xfrm>
            <a:off x="6457325" y="1436641"/>
            <a:ext cx="2481440" cy="1416662"/>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Formal Structure – LLC, S Corp, Coop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Formal Mission Statement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$250 + Million in Assets ($100 mm minimum)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3+ Generations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Existed for 20+ years.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Dedicated Staff</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Basic Systems /Reporting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Mostly In-house and limited outsourced.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4" name="Title 1">
            <a:extLst>
              <a:ext uri="{FF2B5EF4-FFF2-40B4-BE49-F238E27FC236}">
                <a16:creationId xmlns:a16="http://schemas.microsoft.com/office/drawing/2014/main" id="{6F66D20D-1E43-4E63-8953-98C27C30BA32}"/>
              </a:ext>
            </a:extLst>
          </p:cNvPr>
          <p:cNvSpPr txBox="1">
            <a:spLocks/>
          </p:cNvSpPr>
          <p:nvPr/>
        </p:nvSpPr>
        <p:spPr>
          <a:xfrm>
            <a:off x="6457325" y="3742092"/>
            <a:ext cx="2481439" cy="1732524"/>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 profit Business Structure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No Founding Family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$5+ Billion in Assets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Lesser Concentration of Wealth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Full Menu of Services Provided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Greater Number of Clients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Large Dedicated Staff</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Less Customization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Complete Reporting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All in-house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Proprietary Products and/or open architecture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Service agreements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5" name="Title 1">
            <a:extLst>
              <a:ext uri="{FF2B5EF4-FFF2-40B4-BE49-F238E27FC236}">
                <a16:creationId xmlns:a16="http://schemas.microsoft.com/office/drawing/2014/main" id="{D0E5897F-C86A-4E21-8F78-889736ACAE72}"/>
              </a:ext>
            </a:extLst>
          </p:cNvPr>
          <p:cNvSpPr txBox="1">
            <a:spLocks/>
          </p:cNvSpPr>
          <p:nvPr/>
        </p:nvSpPr>
        <p:spPr>
          <a:xfrm>
            <a:off x="3104525" y="3742092"/>
            <a:ext cx="2397996" cy="1732523"/>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Multi-family Business Structure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Alignment to Founding Family’s Mission Statement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Min $500 million; typically, $1-2 billion in assets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Fewer Number of Clients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Dedicated Staff</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Complete Reporting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In-house and Outsourced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Open architecture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Aligned vision and mission.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457200" marR="0" fontAlgn="base">
              <a:spcBef>
                <a:spcPts val="0"/>
              </a:spcBef>
              <a:spcAft>
                <a:spcPts val="0"/>
              </a:spcAf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6" name="Title 1">
            <a:extLst>
              <a:ext uri="{FF2B5EF4-FFF2-40B4-BE49-F238E27FC236}">
                <a16:creationId xmlns:a16="http://schemas.microsoft.com/office/drawing/2014/main" id="{0008DF83-488D-4AD9-929B-8A76B1D394B2}"/>
              </a:ext>
            </a:extLst>
          </p:cNvPr>
          <p:cNvSpPr txBox="1">
            <a:spLocks/>
          </p:cNvSpPr>
          <p:nvPr/>
        </p:nvSpPr>
        <p:spPr>
          <a:xfrm>
            <a:off x="5814095" y="934408"/>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Traditional Single Client Family Office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7" name="Title 1">
            <a:extLst>
              <a:ext uri="{FF2B5EF4-FFF2-40B4-BE49-F238E27FC236}">
                <a16:creationId xmlns:a16="http://schemas.microsoft.com/office/drawing/2014/main" id="{6B05731F-0AAE-4DCA-A00B-9DEF2D6951C0}"/>
              </a:ext>
            </a:extLst>
          </p:cNvPr>
          <p:cNvSpPr txBox="1">
            <a:spLocks/>
          </p:cNvSpPr>
          <p:nvPr/>
        </p:nvSpPr>
        <p:spPr>
          <a:xfrm>
            <a:off x="2402456" y="3304127"/>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Multi-Family Office (Closed End)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8" name="Title 1">
            <a:extLst>
              <a:ext uri="{FF2B5EF4-FFF2-40B4-BE49-F238E27FC236}">
                <a16:creationId xmlns:a16="http://schemas.microsoft.com/office/drawing/2014/main" id="{6EA1466E-A7C1-41D1-9BA4-349B691A5B46}"/>
              </a:ext>
            </a:extLst>
          </p:cNvPr>
          <p:cNvSpPr txBox="1">
            <a:spLocks/>
          </p:cNvSpPr>
          <p:nvPr/>
        </p:nvSpPr>
        <p:spPr>
          <a:xfrm>
            <a:off x="5838699" y="3293314"/>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Multi-Client Family Office (Commercial)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9" name="Oval 88">
            <a:extLst>
              <a:ext uri="{FF2B5EF4-FFF2-40B4-BE49-F238E27FC236}">
                <a16:creationId xmlns:a16="http://schemas.microsoft.com/office/drawing/2014/main" id="{5F12F60E-E138-4346-9827-F073D3A8BE00}"/>
              </a:ext>
            </a:extLst>
          </p:cNvPr>
          <p:cNvSpPr/>
          <p:nvPr/>
        </p:nvSpPr>
        <p:spPr>
          <a:xfrm>
            <a:off x="5865562" y="1792040"/>
            <a:ext cx="609206" cy="618306"/>
          </a:xfrm>
          <a:prstGeom prst="ellipse">
            <a:avLst/>
          </a:prstGeom>
          <a:solidFill>
            <a:srgbClr val="578AAB"/>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90" name="Graphic 59">
            <a:extLst>
              <a:ext uri="{FF2B5EF4-FFF2-40B4-BE49-F238E27FC236}">
                <a16:creationId xmlns:a16="http://schemas.microsoft.com/office/drawing/2014/main" id="{44838DCF-9AF7-400E-A42D-0B04B8FC52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64082" y="4263780"/>
            <a:ext cx="593103" cy="601963"/>
          </a:xfrm>
          <a:prstGeom prst="rect">
            <a:avLst/>
          </a:prstGeom>
        </p:spPr>
      </p:pic>
      <p:pic>
        <p:nvPicPr>
          <p:cNvPr id="91" name="Graphic 60">
            <a:extLst>
              <a:ext uri="{FF2B5EF4-FFF2-40B4-BE49-F238E27FC236}">
                <a16:creationId xmlns:a16="http://schemas.microsoft.com/office/drawing/2014/main" id="{9FB45BBB-ECD3-40E2-9EFB-33BD75E75D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78623" y="4284937"/>
            <a:ext cx="611587" cy="620723"/>
          </a:xfrm>
          <a:prstGeom prst="rect">
            <a:avLst/>
          </a:prstGeom>
        </p:spPr>
      </p:pic>
      <p:cxnSp>
        <p:nvCxnSpPr>
          <p:cNvPr id="92" name="Straight Connector 91">
            <a:extLst>
              <a:ext uri="{FF2B5EF4-FFF2-40B4-BE49-F238E27FC236}">
                <a16:creationId xmlns:a16="http://schemas.microsoft.com/office/drawing/2014/main" id="{1BB30E0D-AE36-478D-8433-3EE3A0636569}"/>
              </a:ext>
            </a:extLst>
          </p:cNvPr>
          <p:cNvCxnSpPr/>
          <p:nvPr/>
        </p:nvCxnSpPr>
        <p:spPr>
          <a:xfrm flipV="1">
            <a:off x="6181792" y="1808109"/>
            <a:ext cx="0" cy="3051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1F4C0AB-F82F-7C07-EF8D-DF8BB7E3EC96}"/>
              </a:ext>
            </a:extLst>
          </p:cNvPr>
          <p:cNvGrpSpPr/>
          <p:nvPr/>
        </p:nvGrpSpPr>
        <p:grpSpPr>
          <a:xfrm>
            <a:off x="2376774" y="1659705"/>
            <a:ext cx="780411" cy="833120"/>
            <a:chOff x="239152" y="1405246"/>
            <a:chExt cx="870555" cy="877910"/>
          </a:xfrm>
        </p:grpSpPr>
        <p:cxnSp>
          <p:nvCxnSpPr>
            <p:cNvPr id="3" name="Straight Connector 2">
              <a:extLst>
                <a:ext uri="{FF2B5EF4-FFF2-40B4-BE49-F238E27FC236}">
                  <a16:creationId xmlns:a16="http://schemas.microsoft.com/office/drawing/2014/main" id="{34063383-67A5-2C41-359D-C3C226437D7C}"/>
                </a:ext>
              </a:extLst>
            </p:cNvPr>
            <p:cNvCxnSpPr/>
            <p:nvPr/>
          </p:nvCxnSpPr>
          <p:spPr>
            <a:xfrm>
              <a:off x="655348" y="1524007"/>
              <a:ext cx="22676" cy="3782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83447A1-EEF1-0F96-1B3E-86AC9DB1A9DE}"/>
                </a:ext>
              </a:extLst>
            </p:cNvPr>
            <p:cNvCxnSpPr/>
            <p:nvPr/>
          </p:nvCxnSpPr>
          <p:spPr>
            <a:xfrm flipV="1">
              <a:off x="435710" y="1775692"/>
              <a:ext cx="224323" cy="3044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EC8CA14-E203-3249-E01A-98F85C68F672}"/>
                </a:ext>
              </a:extLst>
            </p:cNvPr>
            <p:cNvCxnSpPr/>
            <p:nvPr/>
          </p:nvCxnSpPr>
          <p:spPr>
            <a:xfrm>
              <a:off x="260256" y="1717501"/>
              <a:ext cx="445089" cy="103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84C9275-0E7D-D822-82D2-242FE4861D09}"/>
                </a:ext>
              </a:extLst>
            </p:cNvPr>
            <p:cNvCxnSpPr/>
            <p:nvPr/>
          </p:nvCxnSpPr>
          <p:spPr>
            <a:xfrm>
              <a:off x="642856" y="1821005"/>
              <a:ext cx="289154" cy="3814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8180A00-97FF-8B17-56F7-76C91F3B23C7}"/>
                </a:ext>
              </a:extLst>
            </p:cNvPr>
            <p:cNvCxnSpPr/>
            <p:nvPr/>
          </p:nvCxnSpPr>
          <p:spPr>
            <a:xfrm>
              <a:off x="705345" y="1835073"/>
              <a:ext cx="339969" cy="867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3C0F143-536F-F201-19AA-7A7A48CE4556}"/>
                </a:ext>
              </a:extLst>
            </p:cNvPr>
            <p:cNvCxnSpPr/>
            <p:nvPr/>
          </p:nvCxnSpPr>
          <p:spPr>
            <a:xfrm flipV="1">
              <a:off x="691277" y="1478183"/>
              <a:ext cx="376226" cy="3229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BD25BC7-538C-42F3-B6FD-ABA951C2C8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9152" y="1641524"/>
              <a:ext cx="146897" cy="146897"/>
            </a:xfrm>
            <a:prstGeom prst="rect">
              <a:avLst/>
            </a:prstGeom>
            <a:ln>
              <a:noFill/>
            </a:ln>
          </p:spPr>
        </p:pic>
        <p:pic>
          <p:nvPicPr>
            <p:cNvPr id="11" name="Picture 10">
              <a:extLst>
                <a:ext uri="{FF2B5EF4-FFF2-40B4-BE49-F238E27FC236}">
                  <a16:creationId xmlns:a16="http://schemas.microsoft.com/office/drawing/2014/main" id="{3BD25BC7-538C-42F3-B6FD-ABA951C2C8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2810" y="1432870"/>
              <a:ext cx="146897" cy="146897"/>
            </a:xfrm>
            <a:prstGeom prst="rect">
              <a:avLst/>
            </a:prstGeom>
            <a:ln>
              <a:noFill/>
            </a:ln>
          </p:spPr>
        </p:pic>
        <p:pic>
          <p:nvPicPr>
            <p:cNvPr id="12" name="Picture 11">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1899" y="1405246"/>
              <a:ext cx="146897" cy="146897"/>
            </a:xfrm>
            <a:prstGeom prst="rect">
              <a:avLst/>
            </a:prstGeom>
            <a:ln>
              <a:noFill/>
            </a:ln>
          </p:spPr>
        </p:pic>
        <p:pic>
          <p:nvPicPr>
            <p:cNvPr id="13" name="Picture 12">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8535" y="2007808"/>
              <a:ext cx="146897" cy="146897"/>
            </a:xfrm>
            <a:prstGeom prst="rect">
              <a:avLst/>
            </a:prstGeom>
            <a:ln>
              <a:noFill/>
            </a:ln>
          </p:spPr>
        </p:pic>
        <p:pic>
          <p:nvPicPr>
            <p:cNvPr id="14" name="Picture 13">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6553" y="1834308"/>
              <a:ext cx="146897" cy="146897"/>
            </a:xfrm>
            <a:prstGeom prst="rect">
              <a:avLst/>
            </a:prstGeom>
            <a:ln>
              <a:noFill/>
            </a:ln>
          </p:spPr>
        </p:pic>
        <p:pic>
          <p:nvPicPr>
            <p:cNvPr id="15" name="Picture 14">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7772" y="1747556"/>
              <a:ext cx="182880" cy="182880"/>
            </a:xfrm>
            <a:prstGeom prst="rect">
              <a:avLst/>
            </a:prstGeom>
            <a:ln>
              <a:noFill/>
            </a:ln>
          </p:spPr>
        </p:pic>
        <p:pic>
          <p:nvPicPr>
            <p:cNvPr id="16" name="Picture 15">
              <a:extLst>
                <a:ext uri="{FF2B5EF4-FFF2-40B4-BE49-F238E27FC236}">
                  <a16:creationId xmlns:a16="http://schemas.microsoft.com/office/drawing/2014/main" id="{CA930330-F2CD-4DA6-8940-53E1C100636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4251" y="2136259"/>
              <a:ext cx="146897" cy="146897"/>
            </a:xfrm>
            <a:prstGeom prst="rect">
              <a:avLst/>
            </a:prstGeom>
            <a:ln>
              <a:noFill/>
            </a:ln>
          </p:spPr>
        </p:pic>
      </p:grpSp>
    </p:spTree>
    <p:extLst>
      <p:ext uri="{BB962C8B-B14F-4D97-AF65-F5344CB8AC3E}">
        <p14:creationId xmlns:p14="http://schemas.microsoft.com/office/powerpoint/2010/main" val="171902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lide Number Placeholder 2">
            <a:extLst>
              <a:ext uri="{FF2B5EF4-FFF2-40B4-BE49-F238E27FC236}">
                <a16:creationId xmlns:a16="http://schemas.microsoft.com/office/drawing/2014/main" id="{9DB2DEB1-5D1D-43C4-8B50-CD82474363E0}"/>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Helvetica" panose="020B0604020202020204" pitchFamily="34" charset="0"/>
            </a:endParaRPr>
          </a:p>
        </p:txBody>
      </p:sp>
      <p:cxnSp>
        <p:nvCxnSpPr>
          <p:cNvPr id="180" name="Straight Connector 179">
            <a:extLst>
              <a:ext uri="{FF2B5EF4-FFF2-40B4-BE49-F238E27FC236}">
                <a16:creationId xmlns:a16="http://schemas.microsoft.com/office/drawing/2014/main" id="{571862F5-C639-44E8-8EE2-D3E5DF0AE6A2}"/>
              </a:ext>
            </a:extLst>
          </p:cNvPr>
          <p:cNvCxnSpPr/>
          <p:nvPr/>
        </p:nvCxnSpPr>
        <p:spPr>
          <a:xfrm>
            <a:off x="2249324" y="2122675"/>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1" name="Title 3">
            <a:extLst>
              <a:ext uri="{FF2B5EF4-FFF2-40B4-BE49-F238E27FC236}">
                <a16:creationId xmlns:a16="http://schemas.microsoft.com/office/drawing/2014/main" id="{85719C76-F48C-4450-8D11-E3B78E2FD668}"/>
              </a:ext>
            </a:extLst>
          </p:cNvPr>
          <p:cNvSpPr txBox="1">
            <a:spLocks/>
          </p:cNvSpPr>
          <p:nvPr/>
        </p:nvSpPr>
        <p:spPr>
          <a:xfrm>
            <a:off x="152400" y="2122675"/>
            <a:ext cx="2096924" cy="14334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2D5986"/>
                </a:solidFill>
                <a:effectLst/>
                <a:uLnTx/>
                <a:uFillTx/>
                <a:latin typeface="Arial"/>
                <a:ea typeface="Helvetica" charset="0"/>
                <a:cs typeface="Helvetica" charset="0"/>
              </a:rPr>
              <a:t>SFO</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2D5986"/>
                </a:solidFill>
                <a:effectLst/>
                <a:uLnTx/>
                <a:uFillTx/>
                <a:latin typeface="Arial"/>
                <a:ea typeface="Helvetica" charset="0"/>
                <a:cs typeface="Helvetica" charset="0"/>
              </a:rPr>
              <a:t>START-UP</a:t>
            </a:r>
            <a:r>
              <a:rPr kumimoji="0" lang="en-US" sz="2000" b="0" i="0" u="none" strike="noStrike" kern="1200" cap="none" spc="0" normalizeH="0" baseline="0" noProof="0" dirty="0">
                <a:ln>
                  <a:noFill/>
                </a:ln>
                <a:solidFill>
                  <a:srgbClr val="2D5986"/>
                </a:solidFill>
                <a:effectLst/>
                <a:uLnTx/>
                <a:uFillTx/>
                <a:latin typeface="Arial"/>
                <a:ea typeface="Helvetica" charset="0"/>
                <a:cs typeface="Helvetica" charset="0"/>
              </a:rPr>
              <a:t> PLAN</a:t>
            </a:r>
            <a:br>
              <a:rPr kumimoji="0" lang="en-US" sz="2000" b="0" i="0" u="none" strike="noStrike" kern="1200" cap="none" spc="0" normalizeH="0" baseline="0" noProof="0" dirty="0">
                <a:ln>
                  <a:noFill/>
                </a:ln>
                <a:solidFill>
                  <a:srgbClr val="5B9BD5">
                    <a:lumMod val="50000"/>
                  </a:srgbClr>
                </a:solidFill>
                <a:effectLst/>
                <a:uLnTx/>
                <a:uFillTx/>
                <a:latin typeface="Arial"/>
                <a:ea typeface="Helvetica" charset="0"/>
                <a:cs typeface="Helvetica" charset="0"/>
              </a:rPr>
            </a:br>
            <a:endParaRPr kumimoji="0" lang="en-US" sz="2000" b="0" i="0" u="none" strike="noStrike" kern="1200" cap="none" spc="0" normalizeH="0" baseline="0" noProof="0" dirty="0">
              <a:ln>
                <a:noFill/>
              </a:ln>
              <a:solidFill>
                <a:srgbClr val="5B9BD5">
                  <a:lumMod val="50000"/>
                </a:srgbClr>
              </a:solidFill>
              <a:effectLst/>
              <a:uLnTx/>
              <a:uFillTx/>
              <a:latin typeface="Arial"/>
              <a:ea typeface="Helvetica" charset="0"/>
              <a:cs typeface="Helvetica" charset="0"/>
            </a:endParaRPr>
          </a:p>
        </p:txBody>
      </p:sp>
      <p:sp>
        <p:nvSpPr>
          <p:cNvPr id="46" name="TextBox 45"/>
          <p:cNvSpPr txBox="1"/>
          <p:nvPr/>
        </p:nvSpPr>
        <p:spPr>
          <a:xfrm>
            <a:off x="2367410" y="372848"/>
            <a:ext cx="6928990" cy="166199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800" b="1" i="0" u="none" strike="noStrike" kern="1200" cap="none" spc="0" normalizeH="0" baseline="0" noProof="0" dirty="0">
                <a:ln>
                  <a:noFill/>
                </a:ln>
                <a:solidFill>
                  <a:srgbClr val="666666"/>
                </a:solidFill>
                <a:effectLst/>
                <a:uLnTx/>
                <a:uFillTx/>
                <a:latin typeface="Arial"/>
                <a:ea typeface="Helvetica" charset="0"/>
                <a:cs typeface="Helvetica" charset="0"/>
              </a:rPr>
              <a:t>Building a SFO can be a major undertaking</a:t>
            </a:r>
          </a:p>
          <a:p>
            <a:pPr marL="742950" marR="0" lvl="1"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600" b="1" i="0" u="none" strike="noStrike" kern="1200" cap="none" spc="0" normalizeH="0" baseline="0" noProof="0" dirty="0">
                <a:ln>
                  <a:noFill/>
                </a:ln>
                <a:solidFill>
                  <a:srgbClr val="666666"/>
                </a:solidFill>
                <a:effectLst/>
                <a:uLnTx/>
                <a:uFillTx/>
                <a:latin typeface="Arial"/>
                <a:ea typeface="Helvetica" charset="0"/>
                <a:cs typeface="Helvetica" charset="0"/>
              </a:rPr>
              <a:t>The process can extend over months, even years depending on triggering events and/or family, business  tax, ownership.</a:t>
            </a:r>
            <a:br>
              <a:rPr kumimoji="0" lang="en-US" sz="1600" b="1" i="0" u="none" strike="noStrike" kern="1200" cap="none" spc="0" normalizeH="0" baseline="0" noProof="0" dirty="0">
                <a:ln>
                  <a:noFill/>
                </a:ln>
                <a:solidFill>
                  <a:srgbClr val="666666"/>
                </a:solidFill>
                <a:effectLst/>
                <a:uLnTx/>
                <a:uFillTx/>
                <a:latin typeface="Arial"/>
                <a:ea typeface="Helvetica" charset="0"/>
                <a:cs typeface="Helvetica" charset="0"/>
              </a:rPr>
            </a:br>
            <a:r>
              <a:rPr kumimoji="0" lang="en-US" sz="1600" b="1" i="0" u="none" strike="noStrike" kern="1200" cap="none" spc="0" normalizeH="0" baseline="0" noProof="0" dirty="0">
                <a:ln>
                  <a:noFill/>
                </a:ln>
                <a:solidFill>
                  <a:srgbClr val="666666"/>
                </a:solidFill>
                <a:effectLst/>
                <a:uLnTx/>
                <a:uFillTx/>
                <a:latin typeface="Arial"/>
                <a:ea typeface="Helvetica" charset="0"/>
                <a:cs typeface="Helvetica" charset="0"/>
              </a:rPr>
              <a:t>and liquidity considerations</a:t>
            </a:r>
            <a:endParaRPr kumimoji="0" lang="en-US" sz="800" b="1" i="0" u="none" strike="noStrike" kern="1200" cap="none" spc="0" normalizeH="0" baseline="0" noProof="0" dirty="0">
              <a:ln>
                <a:noFill/>
              </a:ln>
              <a:solidFill>
                <a:srgbClr val="666666"/>
              </a:solidFill>
              <a:effectLst/>
              <a:uLnTx/>
              <a:uFillTx/>
              <a:latin typeface="Arial"/>
              <a:ea typeface="Helvetica" charset="0"/>
              <a:cs typeface="Helvetica" charset="0"/>
            </a:endParaRP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1800" b="1" i="0" u="none" strike="noStrike" kern="1200" cap="none" spc="0" normalizeH="0" baseline="0" noProof="0" dirty="0">
                <a:ln>
                  <a:noFill/>
                </a:ln>
                <a:solidFill>
                  <a:srgbClr val="666666"/>
                </a:solidFill>
                <a:effectLst/>
                <a:uLnTx/>
                <a:uFillTx/>
                <a:latin typeface="Arial"/>
                <a:ea typeface="Helvetica" charset="0"/>
                <a:cs typeface="Helvetica" charset="0"/>
              </a:rPr>
              <a:t>Detailed planning is essential to a successful launch</a:t>
            </a:r>
            <a:endParaRPr kumimoji="0" lang="en-US" sz="1800" b="0" i="0" u="none" strike="noStrike" kern="1200" cap="none" spc="0" normalizeH="0" baseline="0" noProof="0" dirty="0">
              <a:ln>
                <a:noFill/>
              </a:ln>
              <a:solidFill>
                <a:srgbClr val="666666"/>
              </a:solidFill>
              <a:effectLst/>
              <a:uLnTx/>
              <a:uFillTx/>
              <a:latin typeface="Arial"/>
              <a:ea typeface="Helvetica" charset="0"/>
              <a:cs typeface="Helvetica" charset="0"/>
            </a:endParaRPr>
          </a:p>
          <a:p>
            <a:pPr marL="125413" marR="0" lvl="0" indent="-125413"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50000"/>
                  <a:lumOff val="50000"/>
                </a:prstClr>
              </a:solidFill>
              <a:effectLst/>
              <a:uLnTx/>
              <a:uFillTx/>
              <a:latin typeface="Arial"/>
              <a:ea typeface="+mn-ea"/>
              <a:cs typeface="+mn-cs"/>
            </a:endParaRPr>
          </a:p>
        </p:txBody>
      </p:sp>
      <p:sp>
        <p:nvSpPr>
          <p:cNvPr id="179" name="Title 3">
            <a:extLst>
              <a:ext uri="{FF2B5EF4-FFF2-40B4-BE49-F238E27FC236}">
                <a16:creationId xmlns:a16="http://schemas.microsoft.com/office/drawing/2014/main" id="{85719C76-F48C-4450-8D11-E3B78E2FD668}"/>
              </a:ext>
            </a:extLst>
          </p:cNvPr>
          <p:cNvSpPr txBox="1">
            <a:spLocks/>
          </p:cNvSpPr>
          <p:nvPr/>
        </p:nvSpPr>
        <p:spPr>
          <a:xfrm>
            <a:off x="3838877" y="1761023"/>
            <a:ext cx="5005122" cy="582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srgbClr val="376087"/>
                </a:solidFill>
                <a:effectLst/>
                <a:uLnTx/>
                <a:uFillTx/>
                <a:latin typeface="Helvetica" charset="0"/>
                <a:ea typeface="Helvetica" charset="0"/>
                <a:cs typeface="Helvetica" charset="0"/>
              </a:rPr>
              <a:t>Theoretical SFO </a:t>
            </a:r>
            <a:r>
              <a:rPr kumimoji="0" lang="en-US" sz="1800" b="1" i="0" u="none" strike="noStrike" kern="1200" cap="none" spc="0" normalizeH="0" baseline="0" noProof="0" dirty="0">
                <a:ln>
                  <a:noFill/>
                </a:ln>
                <a:solidFill>
                  <a:srgbClr val="376087"/>
                </a:solidFill>
                <a:effectLst/>
                <a:uLnTx/>
                <a:uFillTx/>
                <a:latin typeface="Helvetica" charset="0"/>
                <a:ea typeface="Helvetica" charset="0"/>
                <a:cs typeface="Helvetica" charset="0"/>
              </a:rPr>
              <a:t>Start Up Workplan </a:t>
            </a:r>
            <a:endParaRPr kumimoji="0" lang="en-US" sz="1800" b="0" i="0" u="none" strike="noStrike" kern="1200" cap="none" spc="0" normalizeH="0" baseline="0" noProof="0" dirty="0">
              <a:ln>
                <a:noFill/>
              </a:ln>
              <a:solidFill>
                <a:srgbClr val="376087"/>
              </a:solidFill>
              <a:effectLst/>
              <a:uLnTx/>
              <a:uFillTx/>
              <a:latin typeface="Helvetica" charset="0"/>
              <a:ea typeface="Helvetica" charset="0"/>
              <a:cs typeface="Helvetica" charset="0"/>
            </a:endParaRPr>
          </a:p>
        </p:txBody>
      </p:sp>
      <p:grpSp>
        <p:nvGrpSpPr>
          <p:cNvPr id="3" name="Group 2"/>
          <p:cNvGrpSpPr/>
          <p:nvPr/>
        </p:nvGrpSpPr>
        <p:grpSpPr>
          <a:xfrm>
            <a:off x="61300" y="1637915"/>
            <a:ext cx="8811641" cy="3781522"/>
            <a:chOff x="61300" y="1628678"/>
            <a:chExt cx="8811641" cy="3781522"/>
          </a:xfrm>
        </p:grpSpPr>
        <p:sp>
          <p:nvSpPr>
            <p:cNvPr id="182" name="TextBox 181"/>
            <p:cNvSpPr txBox="1"/>
            <p:nvPr/>
          </p:nvSpPr>
          <p:spPr>
            <a:xfrm>
              <a:off x="61300" y="5071646"/>
              <a:ext cx="27156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lumMod val="50000"/>
                      <a:lumOff val="50000"/>
                    </a:prstClr>
                  </a:solidFill>
                  <a:effectLst/>
                  <a:uLnTx/>
                  <a:uFillTx/>
                  <a:latin typeface="Arial"/>
                  <a:ea typeface="+mn-ea"/>
                  <a:cs typeface="+mn-cs"/>
                </a:rPr>
                <a:t>Source: Modified From EY Family Office Guide. Pathway to Successful Family Wealth Management , 2016</a:t>
              </a:r>
            </a:p>
          </p:txBody>
        </p:sp>
        <p:graphicFrame>
          <p:nvGraphicFramePr>
            <p:cNvPr id="7" name="Diagram 6"/>
            <p:cNvGraphicFramePr/>
            <p:nvPr/>
          </p:nvGraphicFramePr>
          <p:xfrm>
            <a:off x="2776941" y="1628678"/>
            <a:ext cx="6096000" cy="3253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6" name="Group 25"/>
            <p:cNvGrpSpPr/>
            <p:nvPr/>
          </p:nvGrpSpPr>
          <p:grpSpPr>
            <a:xfrm>
              <a:off x="3203235" y="4085630"/>
              <a:ext cx="4957853" cy="609601"/>
              <a:chOff x="3203235" y="4229689"/>
              <a:chExt cx="4957853" cy="609601"/>
            </a:xfrm>
          </p:grpSpPr>
          <p:cxnSp>
            <p:nvCxnSpPr>
              <p:cNvPr id="38" name="Straight Connector 37"/>
              <p:cNvCxnSpPr/>
              <p:nvPr/>
            </p:nvCxnSpPr>
            <p:spPr>
              <a:xfrm>
                <a:off x="3377630" y="4834600"/>
                <a:ext cx="4783458" cy="4690"/>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sp>
            <p:nvSpPr>
              <p:cNvPr id="15" name="Triangle 14"/>
              <p:cNvSpPr/>
              <p:nvPr/>
            </p:nvSpPr>
            <p:spPr>
              <a:xfrm>
                <a:off x="3203235" y="42296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grpSp>
        <p:cxnSp>
          <p:nvCxnSpPr>
            <p:cNvPr id="47" name="Straight Connector 46"/>
            <p:cNvCxnSpPr/>
            <p:nvPr/>
          </p:nvCxnSpPr>
          <p:spPr>
            <a:xfrm flipH="1">
              <a:off x="3391698" y="4406079"/>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3376250" y="1973128"/>
              <a:ext cx="4958761" cy="379828"/>
              <a:chOff x="3376250" y="2159391"/>
              <a:chExt cx="4958761" cy="379828"/>
            </a:xfrm>
          </p:grpSpPr>
          <p:sp>
            <p:nvSpPr>
              <p:cNvPr id="9" name="Oval 8"/>
              <p:cNvSpPr/>
              <p:nvPr/>
            </p:nvSpPr>
            <p:spPr>
              <a:xfrm>
                <a:off x="3376250" y="2293033"/>
                <a:ext cx="169996" cy="168813"/>
              </a:xfrm>
              <a:prstGeom prst="ellips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11" name="Straight Connector 10"/>
              <p:cNvCxnSpPr/>
              <p:nvPr/>
            </p:nvCxnSpPr>
            <p:spPr>
              <a:xfrm>
                <a:off x="3546246" y="2391509"/>
                <a:ext cx="4555462" cy="0"/>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sp>
            <p:nvSpPr>
              <p:cNvPr id="50" name="Triangle 49"/>
              <p:cNvSpPr/>
              <p:nvPr/>
            </p:nvSpPr>
            <p:spPr>
              <a:xfrm rot="5400000">
                <a:off x="8004420" y="2208628"/>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grpSp>
        <p:sp>
          <p:nvSpPr>
            <p:cNvPr id="54" name="Title 3">
              <a:extLst>
                <a:ext uri="{FF2B5EF4-FFF2-40B4-BE49-F238E27FC236}">
                  <a16:creationId xmlns:a16="http://schemas.microsoft.com/office/drawing/2014/main" id="{85719C76-F48C-4450-8D11-E3B78E2FD668}"/>
                </a:ext>
              </a:extLst>
            </p:cNvPr>
            <p:cNvSpPr txBox="1">
              <a:spLocks/>
            </p:cNvSpPr>
            <p:nvPr/>
          </p:nvSpPr>
          <p:spPr>
            <a:xfrm>
              <a:off x="3676466" y="4633497"/>
              <a:ext cx="4351145" cy="582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666666"/>
                  </a:solidFill>
                  <a:effectLst/>
                  <a:uLnTx/>
                  <a:uFillTx/>
                  <a:latin typeface="Arial"/>
                  <a:ea typeface="Helvetica" charset="0"/>
                  <a:cs typeface="Helvetica" charset="0"/>
                </a:rPr>
                <a:t>Iterative analysis and modeling over time</a:t>
              </a:r>
              <a:endParaRPr kumimoji="0" lang="en-US" sz="1600" b="0" i="0" u="none" strike="noStrike" kern="1200" cap="none" spc="0" normalizeH="0" baseline="0" noProof="0" dirty="0">
                <a:ln>
                  <a:noFill/>
                </a:ln>
                <a:solidFill>
                  <a:srgbClr val="666666"/>
                </a:solidFill>
                <a:effectLst/>
                <a:uLnTx/>
                <a:uFillTx/>
                <a:latin typeface="Arial"/>
                <a:ea typeface="Helvetica" charset="0"/>
                <a:cs typeface="Helvetica" charset="0"/>
              </a:endParaRPr>
            </a:p>
          </p:txBody>
        </p:sp>
        <p:grpSp>
          <p:nvGrpSpPr>
            <p:cNvPr id="25" name="Group 24"/>
            <p:cNvGrpSpPr/>
            <p:nvPr/>
          </p:nvGrpSpPr>
          <p:grpSpPr>
            <a:xfrm rot="10800000">
              <a:off x="4440084" y="3942891"/>
              <a:ext cx="379828" cy="590843"/>
              <a:chOff x="3355635" y="4382089"/>
              <a:chExt cx="379828" cy="590843"/>
            </a:xfrm>
          </p:grpSpPr>
          <p:sp>
            <p:nvSpPr>
              <p:cNvPr id="59" name="Triangle 58"/>
              <p:cNvSpPr/>
              <p:nvPr/>
            </p:nvSpPr>
            <p:spPr>
              <a:xfrm>
                <a:off x="3355635" y="43820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60" name="Straight Connector 59"/>
              <p:cNvCxnSpPr/>
              <p:nvPr/>
            </p:nvCxnSpPr>
            <p:spPr>
              <a:xfrm flipH="1">
                <a:off x="3544098" y="4702538"/>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rot="10800000">
              <a:off x="5662126" y="3980716"/>
              <a:ext cx="379828" cy="590843"/>
              <a:chOff x="3355635" y="4382089"/>
              <a:chExt cx="379828" cy="590843"/>
            </a:xfrm>
          </p:grpSpPr>
          <p:sp>
            <p:nvSpPr>
              <p:cNvPr id="63" name="Triangle 62"/>
              <p:cNvSpPr/>
              <p:nvPr/>
            </p:nvSpPr>
            <p:spPr>
              <a:xfrm>
                <a:off x="3355635" y="43820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64" name="Straight Connector 63"/>
              <p:cNvCxnSpPr/>
              <p:nvPr/>
            </p:nvCxnSpPr>
            <p:spPr>
              <a:xfrm flipH="1">
                <a:off x="3544098" y="4702538"/>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Group 64"/>
            <p:cNvGrpSpPr/>
            <p:nvPr/>
          </p:nvGrpSpPr>
          <p:grpSpPr>
            <a:xfrm rot="10800000">
              <a:off x="6785037" y="3953190"/>
              <a:ext cx="379828" cy="590843"/>
              <a:chOff x="3355635" y="4382089"/>
              <a:chExt cx="379828" cy="590843"/>
            </a:xfrm>
          </p:grpSpPr>
          <p:sp>
            <p:nvSpPr>
              <p:cNvPr id="66" name="Triangle 65"/>
              <p:cNvSpPr/>
              <p:nvPr/>
            </p:nvSpPr>
            <p:spPr>
              <a:xfrm>
                <a:off x="3355635" y="43820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67" name="Straight Connector 66"/>
              <p:cNvCxnSpPr/>
              <p:nvPr/>
            </p:nvCxnSpPr>
            <p:spPr>
              <a:xfrm flipH="1">
                <a:off x="3544098" y="4702538"/>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grpSp>
          <p:nvGrpSpPr>
            <p:cNvPr id="68" name="Group 67"/>
            <p:cNvGrpSpPr/>
            <p:nvPr/>
          </p:nvGrpSpPr>
          <p:grpSpPr>
            <a:xfrm rot="10800000">
              <a:off x="7978442" y="3936774"/>
              <a:ext cx="379828" cy="590843"/>
              <a:chOff x="3355635" y="4382089"/>
              <a:chExt cx="379828" cy="590843"/>
            </a:xfrm>
          </p:grpSpPr>
          <p:sp>
            <p:nvSpPr>
              <p:cNvPr id="69" name="Triangle 68"/>
              <p:cNvSpPr/>
              <p:nvPr/>
            </p:nvSpPr>
            <p:spPr>
              <a:xfrm>
                <a:off x="3355635" y="4382089"/>
                <a:ext cx="379828" cy="281354"/>
              </a:xfrm>
              <a:prstGeom prst="triangl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cxnSp>
            <p:nvCxnSpPr>
              <p:cNvPr id="70" name="Straight Connector 69"/>
              <p:cNvCxnSpPr/>
              <p:nvPr/>
            </p:nvCxnSpPr>
            <p:spPr>
              <a:xfrm flipH="1">
                <a:off x="3544098" y="4702538"/>
                <a:ext cx="1451" cy="270394"/>
              </a:xfrm>
              <a:prstGeom prst="line">
                <a:avLst/>
              </a:prstGeom>
              <a:ln w="31750">
                <a:solidFill>
                  <a:srgbClr val="376087"/>
                </a:solidFill>
                <a:prstDash val="sysDot"/>
              </a:ln>
            </p:spPr>
            <p:style>
              <a:lnRef idx="1">
                <a:schemeClr val="accent1"/>
              </a:lnRef>
              <a:fillRef idx="0">
                <a:schemeClr val="accent1"/>
              </a:fillRef>
              <a:effectRef idx="0">
                <a:schemeClr val="accent1"/>
              </a:effectRef>
              <a:fontRef idx="minor">
                <a:schemeClr val="tx1"/>
              </a:fontRef>
            </p:style>
          </p:cxnSp>
        </p:grpSp>
        <p:sp>
          <p:nvSpPr>
            <p:cNvPr id="71" name="Oval 70"/>
            <p:cNvSpPr/>
            <p:nvPr/>
          </p:nvSpPr>
          <p:spPr>
            <a:xfrm>
              <a:off x="8086585" y="4594409"/>
              <a:ext cx="169996" cy="168813"/>
            </a:xfrm>
            <a:prstGeom prst="ellipse">
              <a:avLst/>
            </a:prstGeom>
            <a:solidFill>
              <a:srgbClr val="1F4E79"/>
            </a:solidFill>
            <a:ln w="12700" cap="flat" cmpd="sng" algn="ctr">
              <a:solidFill>
                <a:srgbClr val="44546A"/>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Arial"/>
                <a:ea typeface="+mn-ea"/>
                <a:cs typeface="+mn-cs"/>
              </a:endParaRPr>
            </a:p>
          </p:txBody>
        </p:sp>
      </p:grpSp>
    </p:spTree>
    <p:extLst>
      <p:ext uri="{BB962C8B-B14F-4D97-AF65-F5344CB8AC3E}">
        <p14:creationId xmlns:p14="http://schemas.microsoft.com/office/powerpoint/2010/main" val="4061566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B0952C-1CFC-F45B-2D84-51441354B86C}"/>
              </a:ext>
            </a:extLst>
          </p:cNvPr>
          <p:cNvSpPr>
            <a:spLocks noGrp="1"/>
          </p:cNvSpPr>
          <p:nvPr>
            <p:ph type="sldNum" sz="quarter" idx="12"/>
          </p:nvPr>
        </p:nvSpPr>
        <p:spPr/>
        <p:txBody>
          <a:bodyPr/>
          <a:lstStyle/>
          <a:p>
            <a:fld id="{9B7486C5-B833-574C-9F2F-A24B69D4695D}" type="slidenum">
              <a:rPr lang="en-US" smtClean="0"/>
              <a:t>16</a:t>
            </a:fld>
            <a:endParaRPr lang="en-US" dirty="0"/>
          </a:p>
        </p:txBody>
      </p:sp>
      <p:sp>
        <p:nvSpPr>
          <p:cNvPr id="3" name="Text Placeholder 2">
            <a:extLst>
              <a:ext uri="{FF2B5EF4-FFF2-40B4-BE49-F238E27FC236}">
                <a16:creationId xmlns:a16="http://schemas.microsoft.com/office/drawing/2014/main" id="{3178E4CC-BC62-1A46-CC26-FD7DDDCA48AF}"/>
              </a:ext>
            </a:extLst>
          </p:cNvPr>
          <p:cNvSpPr>
            <a:spLocks noGrp="1"/>
          </p:cNvSpPr>
          <p:nvPr>
            <p:ph type="body" sz="quarter" idx="14"/>
          </p:nvPr>
        </p:nvSpPr>
        <p:spPr>
          <a:xfrm>
            <a:off x="2495551" y="675300"/>
            <a:ext cx="6270802" cy="420769"/>
          </a:xfrm>
        </p:spPr>
        <p:txBody>
          <a:bodyPr/>
          <a:lstStyle/>
          <a:p>
            <a:pPr marL="0" indent="0">
              <a:buNone/>
            </a:pPr>
            <a:r>
              <a:rPr lang="en-US" dirty="0"/>
              <a:t>SWOT ANALYSIS</a:t>
            </a:r>
          </a:p>
        </p:txBody>
      </p:sp>
      <p:sp>
        <p:nvSpPr>
          <p:cNvPr id="4" name="Text Placeholder 3">
            <a:extLst>
              <a:ext uri="{FF2B5EF4-FFF2-40B4-BE49-F238E27FC236}">
                <a16:creationId xmlns:a16="http://schemas.microsoft.com/office/drawing/2014/main" id="{A889E10A-7FDB-E450-487A-FA8319FA78DE}"/>
              </a:ext>
            </a:extLst>
          </p:cNvPr>
          <p:cNvSpPr>
            <a:spLocks noGrp="1"/>
          </p:cNvSpPr>
          <p:nvPr>
            <p:ph type="body" sz="quarter" idx="15"/>
          </p:nvPr>
        </p:nvSpPr>
        <p:spPr>
          <a:xfrm>
            <a:off x="152399" y="2391081"/>
            <a:ext cx="2064327" cy="885519"/>
          </a:xfrm>
        </p:spPr>
        <p:txBody>
          <a:bodyPr/>
          <a:lstStyle/>
          <a:p>
            <a:r>
              <a:rPr lang="en-US" dirty="0"/>
              <a:t>BACKGROUND</a:t>
            </a:r>
          </a:p>
        </p:txBody>
      </p:sp>
      <p:sp>
        <p:nvSpPr>
          <p:cNvPr id="5" name="Content Placeholder 4">
            <a:extLst>
              <a:ext uri="{FF2B5EF4-FFF2-40B4-BE49-F238E27FC236}">
                <a16:creationId xmlns:a16="http://schemas.microsoft.com/office/drawing/2014/main" id="{A95452C7-34C6-0E8C-ECDE-C73DF14E6C6C}"/>
              </a:ext>
            </a:extLst>
          </p:cNvPr>
          <p:cNvSpPr>
            <a:spLocks noGrp="1"/>
          </p:cNvSpPr>
          <p:nvPr>
            <p:ph sz="quarter" idx="18"/>
          </p:nvPr>
        </p:nvSpPr>
        <p:spPr>
          <a:xfrm>
            <a:off x="2495728" y="1205070"/>
            <a:ext cx="6270625" cy="3919380"/>
          </a:xfrm>
        </p:spPr>
        <p:txBody>
          <a:bodyPr>
            <a:normAutofit fontScale="92500" lnSpcReduction="10000"/>
          </a:bodyPr>
          <a:lstStyle/>
          <a:p>
            <a:pPr algn="l">
              <a:buFont typeface="Arial" panose="020B0604020202020204" pitchFamily="34" charset="0"/>
              <a:buChar char="•"/>
            </a:pPr>
            <a:r>
              <a:rPr lang="en-US" b="0" i="0" dirty="0">
                <a:solidFill>
                  <a:srgbClr val="111111"/>
                </a:solidFill>
                <a:effectLst/>
                <a:latin typeface="SourceSansPro"/>
              </a:rPr>
              <a:t>SWOT analysis is a strategic planning technique that provides assessment tools.</a:t>
            </a:r>
          </a:p>
          <a:p>
            <a:pPr algn="l">
              <a:buFont typeface="Arial" panose="020B0604020202020204" pitchFamily="34" charset="0"/>
              <a:buChar char="•"/>
            </a:pPr>
            <a:r>
              <a:rPr lang="en-US" b="0" i="0" dirty="0">
                <a:solidFill>
                  <a:srgbClr val="111111"/>
                </a:solidFill>
                <a:effectLst/>
                <a:latin typeface="SourceSansPro"/>
              </a:rPr>
              <a:t>Identifying core strengths, weaknesses, opportunities, and threats leads to fact-based analysis, fresh perspectives, and new ideas.</a:t>
            </a:r>
          </a:p>
          <a:p>
            <a:pPr algn="l">
              <a:buFont typeface="Arial" panose="020B0604020202020204" pitchFamily="34" charset="0"/>
              <a:buChar char="•"/>
            </a:pPr>
            <a:r>
              <a:rPr lang="en-US" b="0" i="0" dirty="0">
                <a:solidFill>
                  <a:srgbClr val="111111"/>
                </a:solidFill>
                <a:effectLst/>
                <a:latin typeface="SourceSansPro"/>
              </a:rPr>
              <a:t>A SWOT analysis pulls information internal sources (strengths of weaknesses of the specific organization) as well as external forces that may have uncontrollable impacts to decisions (opportunities and threats).</a:t>
            </a:r>
          </a:p>
          <a:p>
            <a:pPr algn="l">
              <a:buFont typeface="Arial" panose="020B0604020202020204" pitchFamily="34" charset="0"/>
              <a:buChar char="•"/>
            </a:pPr>
            <a:r>
              <a:rPr lang="en-US" b="0" i="0" dirty="0">
                <a:solidFill>
                  <a:srgbClr val="111111"/>
                </a:solidFill>
                <a:effectLst/>
                <a:latin typeface="SourceSansPro"/>
              </a:rPr>
              <a:t>SWOT analysis works best when diverse groups or voices within an organization are free to provide realistic data points rather than prescribed messaging.</a:t>
            </a:r>
          </a:p>
          <a:p>
            <a:pPr algn="l">
              <a:buFont typeface="Arial" panose="020B0604020202020204" pitchFamily="34" charset="0"/>
              <a:buChar char="•"/>
            </a:pPr>
            <a:r>
              <a:rPr lang="en-US" b="0" i="0" dirty="0">
                <a:solidFill>
                  <a:srgbClr val="111111"/>
                </a:solidFill>
                <a:effectLst/>
                <a:latin typeface="SourceSansPro"/>
              </a:rPr>
              <a:t>Findings of a SWOT analysis are often synthesized to support a single objective or decision that an organization is facing.</a:t>
            </a:r>
          </a:p>
          <a:p>
            <a:endParaRPr lang="en-US" dirty="0"/>
          </a:p>
        </p:txBody>
      </p:sp>
      <p:sp>
        <p:nvSpPr>
          <p:cNvPr id="6" name="Text Placeholder 5">
            <a:extLst>
              <a:ext uri="{FF2B5EF4-FFF2-40B4-BE49-F238E27FC236}">
                <a16:creationId xmlns:a16="http://schemas.microsoft.com/office/drawing/2014/main" id="{2D2A28F5-D682-36C8-041E-365236DACC67}"/>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2779794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2996C8-22B5-F5DE-6D23-9F35046A0439}"/>
              </a:ext>
            </a:extLst>
          </p:cNvPr>
          <p:cNvSpPr>
            <a:spLocks noGrp="1"/>
          </p:cNvSpPr>
          <p:nvPr>
            <p:ph type="title"/>
          </p:nvPr>
        </p:nvSpPr>
        <p:spPr/>
        <p:txBody>
          <a:bodyPr/>
          <a:lstStyle/>
          <a:p>
            <a:r>
              <a:rPr lang="en-US" dirty="0"/>
              <a:t>SWOT ANALYSIS</a:t>
            </a:r>
          </a:p>
        </p:txBody>
      </p:sp>
      <p:sp>
        <p:nvSpPr>
          <p:cNvPr id="7" name="Content Placeholder 6">
            <a:extLst>
              <a:ext uri="{FF2B5EF4-FFF2-40B4-BE49-F238E27FC236}">
                <a16:creationId xmlns:a16="http://schemas.microsoft.com/office/drawing/2014/main" id="{6A9152B8-1BA5-45C7-81DD-46AFA4B501A1}"/>
              </a:ext>
            </a:extLst>
          </p:cNvPr>
          <p:cNvSpPr>
            <a:spLocks noGrp="1"/>
          </p:cNvSpPr>
          <p:nvPr>
            <p:ph idx="1"/>
          </p:nvPr>
        </p:nvSpPr>
        <p:spPr/>
        <p:txBody>
          <a:bodyPr/>
          <a:lstStyle/>
          <a:p>
            <a:r>
              <a:rPr lang="en-US" dirty="0"/>
              <a:t>Strengths</a:t>
            </a:r>
          </a:p>
        </p:txBody>
      </p:sp>
      <p:sp>
        <p:nvSpPr>
          <p:cNvPr id="2" name="Slide Number Placeholder 1">
            <a:extLst>
              <a:ext uri="{FF2B5EF4-FFF2-40B4-BE49-F238E27FC236}">
                <a16:creationId xmlns:a16="http://schemas.microsoft.com/office/drawing/2014/main" id="{FCD4E472-33E2-CC2C-D3F4-90DFD85478C8}"/>
              </a:ext>
            </a:extLst>
          </p:cNvPr>
          <p:cNvSpPr>
            <a:spLocks noGrp="1"/>
          </p:cNvSpPr>
          <p:nvPr>
            <p:ph type="sldNum" sz="quarter" idx="12"/>
          </p:nvPr>
        </p:nvSpPr>
        <p:spPr/>
        <p:txBody>
          <a:bodyPr/>
          <a:lstStyle/>
          <a:p>
            <a:fld id="{9B7486C5-B833-574C-9F2F-A24B69D4695D}" type="slidenum">
              <a:rPr lang="en-US" smtClean="0"/>
              <a:t>17</a:t>
            </a:fld>
            <a:endParaRPr lang="en-US" dirty="0"/>
          </a:p>
        </p:txBody>
      </p:sp>
      <p:sp>
        <p:nvSpPr>
          <p:cNvPr id="8" name="Text Placeholder 7">
            <a:extLst>
              <a:ext uri="{FF2B5EF4-FFF2-40B4-BE49-F238E27FC236}">
                <a16:creationId xmlns:a16="http://schemas.microsoft.com/office/drawing/2014/main" id="{9F6C6DB6-BC83-7422-DC07-BBCC8FAE9691}"/>
              </a:ext>
            </a:extLst>
          </p:cNvPr>
          <p:cNvSpPr>
            <a:spLocks noGrp="1"/>
          </p:cNvSpPr>
          <p:nvPr>
            <p:ph type="body" sz="quarter" idx="15"/>
          </p:nvPr>
        </p:nvSpPr>
        <p:spPr/>
        <p:txBody>
          <a:bodyPr>
            <a:normAutofit lnSpcReduction="10000"/>
          </a:bodyPr>
          <a:lstStyle/>
          <a:p>
            <a:r>
              <a:rPr lang="en-US" dirty="0"/>
              <a:t>FAMILY OFFICE SWOT</a:t>
            </a:r>
          </a:p>
        </p:txBody>
      </p:sp>
      <p:sp>
        <p:nvSpPr>
          <p:cNvPr id="11" name="Content Placeholder 10">
            <a:extLst>
              <a:ext uri="{FF2B5EF4-FFF2-40B4-BE49-F238E27FC236}">
                <a16:creationId xmlns:a16="http://schemas.microsoft.com/office/drawing/2014/main" id="{1F2E4E02-52A1-BE36-5DF2-A4E061B37975}"/>
              </a:ext>
            </a:extLst>
          </p:cNvPr>
          <p:cNvSpPr>
            <a:spLocks noGrp="1"/>
          </p:cNvSpPr>
          <p:nvPr>
            <p:ph idx="29"/>
          </p:nvPr>
        </p:nvSpPr>
        <p:spPr/>
        <p:txBody>
          <a:bodyPr/>
          <a:lstStyle/>
          <a:p>
            <a:r>
              <a:rPr lang="en-US" dirty="0"/>
              <a:t>Weaknesses</a:t>
            </a:r>
          </a:p>
        </p:txBody>
      </p:sp>
      <p:sp>
        <p:nvSpPr>
          <p:cNvPr id="13" name="Content Placeholder 12">
            <a:extLst>
              <a:ext uri="{FF2B5EF4-FFF2-40B4-BE49-F238E27FC236}">
                <a16:creationId xmlns:a16="http://schemas.microsoft.com/office/drawing/2014/main" id="{75696C63-4C32-A72B-7CF0-7C8129AF8891}"/>
              </a:ext>
            </a:extLst>
          </p:cNvPr>
          <p:cNvSpPr>
            <a:spLocks noGrp="1"/>
          </p:cNvSpPr>
          <p:nvPr>
            <p:ph idx="31"/>
          </p:nvPr>
        </p:nvSpPr>
        <p:spPr/>
        <p:txBody>
          <a:bodyPr/>
          <a:lstStyle/>
          <a:p>
            <a:r>
              <a:rPr lang="en-US" dirty="0"/>
              <a:t>Threats</a:t>
            </a:r>
          </a:p>
        </p:txBody>
      </p:sp>
      <p:sp>
        <p:nvSpPr>
          <p:cNvPr id="15" name="Content Placeholder 14">
            <a:extLst>
              <a:ext uri="{FF2B5EF4-FFF2-40B4-BE49-F238E27FC236}">
                <a16:creationId xmlns:a16="http://schemas.microsoft.com/office/drawing/2014/main" id="{9F486F0D-3A30-88E3-5B8C-D6A505C8047D}"/>
              </a:ext>
            </a:extLst>
          </p:cNvPr>
          <p:cNvSpPr>
            <a:spLocks noGrp="1"/>
          </p:cNvSpPr>
          <p:nvPr>
            <p:ph idx="33"/>
          </p:nvPr>
        </p:nvSpPr>
        <p:spPr/>
        <p:txBody>
          <a:bodyPr/>
          <a:lstStyle/>
          <a:p>
            <a:r>
              <a:rPr lang="en-US" dirty="0"/>
              <a:t>Opportunities</a:t>
            </a:r>
          </a:p>
        </p:txBody>
      </p:sp>
      <p:sp>
        <p:nvSpPr>
          <p:cNvPr id="14" name="Text Placeholder 13">
            <a:extLst>
              <a:ext uri="{FF2B5EF4-FFF2-40B4-BE49-F238E27FC236}">
                <a16:creationId xmlns:a16="http://schemas.microsoft.com/office/drawing/2014/main" id="{45D32D21-5ED3-7595-D969-58842E3FC920}"/>
              </a:ext>
            </a:extLst>
          </p:cNvPr>
          <p:cNvSpPr>
            <a:spLocks noGrp="1"/>
          </p:cNvSpPr>
          <p:nvPr>
            <p:ph type="body" sz="quarter" idx="32"/>
          </p:nvPr>
        </p:nvSpPr>
        <p:spPr/>
        <p:txBody>
          <a:bodyPr/>
          <a:lstStyle/>
          <a:p>
            <a:pPr marL="0" indent="0">
              <a:buNone/>
            </a:pPr>
            <a:r>
              <a:rPr lang="en-US" b="0" i="0" dirty="0">
                <a:solidFill>
                  <a:srgbClr val="111111"/>
                </a:solidFill>
                <a:effectLst/>
                <a:latin typeface="SourceSansPro"/>
              </a:rPr>
              <a:t>1. What threats exist to this approach?</a:t>
            </a:r>
            <a:br>
              <a:rPr lang="en-US" dirty="0"/>
            </a:br>
            <a:r>
              <a:rPr lang="en-US" b="0" i="0" dirty="0">
                <a:solidFill>
                  <a:srgbClr val="111111"/>
                </a:solidFill>
                <a:effectLst/>
                <a:latin typeface="SourceSansPro"/>
              </a:rPr>
              <a:t>2. What could derail the famil</a:t>
            </a:r>
            <a:r>
              <a:rPr lang="en-US" b="0" dirty="0">
                <a:solidFill>
                  <a:srgbClr val="111111"/>
                </a:solidFill>
                <a:latin typeface="SourceSansPro"/>
              </a:rPr>
              <a:t>y office model</a:t>
            </a:r>
            <a:r>
              <a:rPr lang="en-US" b="0" i="0" dirty="0">
                <a:solidFill>
                  <a:srgbClr val="111111"/>
                </a:solidFill>
                <a:effectLst/>
                <a:latin typeface="SourceSansPro"/>
              </a:rPr>
              <a:t>?</a:t>
            </a:r>
            <a:br>
              <a:rPr lang="en-US" dirty="0"/>
            </a:br>
            <a:r>
              <a:rPr lang="en-US" b="0" i="0" dirty="0">
                <a:solidFill>
                  <a:srgbClr val="111111"/>
                </a:solidFill>
                <a:effectLst/>
                <a:latin typeface="SourceSansPro"/>
              </a:rPr>
              <a:t>3. What might inhibit growth or development of this model?</a:t>
            </a:r>
            <a:endParaRPr lang="en-US" dirty="0"/>
          </a:p>
        </p:txBody>
      </p:sp>
      <p:sp>
        <p:nvSpPr>
          <p:cNvPr id="16" name="Text Placeholder 15">
            <a:extLst>
              <a:ext uri="{FF2B5EF4-FFF2-40B4-BE49-F238E27FC236}">
                <a16:creationId xmlns:a16="http://schemas.microsoft.com/office/drawing/2014/main" id="{74331563-AE1C-EA3C-CE33-6DE4104E5EAE}"/>
              </a:ext>
            </a:extLst>
          </p:cNvPr>
          <p:cNvSpPr>
            <a:spLocks noGrp="1"/>
          </p:cNvSpPr>
          <p:nvPr>
            <p:ph type="body" sz="quarter" idx="34"/>
          </p:nvPr>
        </p:nvSpPr>
        <p:spPr/>
        <p:txBody>
          <a:bodyPr>
            <a:normAutofit lnSpcReduction="10000"/>
          </a:bodyPr>
          <a:lstStyle/>
          <a:p>
            <a:pPr marL="0" indent="0">
              <a:buNone/>
            </a:pPr>
            <a:r>
              <a:rPr lang="en-US" b="0" i="0" dirty="0">
                <a:solidFill>
                  <a:srgbClr val="111111"/>
                </a:solidFill>
                <a:effectLst/>
                <a:latin typeface="SourceSansPro"/>
              </a:rPr>
              <a:t>1. What </a:t>
            </a:r>
            <a:r>
              <a:rPr lang="en-US" b="0" dirty="0">
                <a:solidFill>
                  <a:srgbClr val="111111"/>
                </a:solidFill>
                <a:latin typeface="SourceSansPro"/>
              </a:rPr>
              <a:t>is new that </a:t>
            </a:r>
            <a:r>
              <a:rPr lang="en-US" b="0" i="0" dirty="0">
                <a:solidFill>
                  <a:srgbClr val="111111"/>
                </a:solidFill>
                <a:effectLst/>
                <a:latin typeface="SourceSansPro"/>
              </a:rPr>
              <a:t>can aid the family office development?</a:t>
            </a:r>
          </a:p>
          <a:p>
            <a:pPr marL="0" indent="0">
              <a:buNone/>
            </a:pPr>
            <a:r>
              <a:rPr lang="en-US" b="0" i="0" dirty="0">
                <a:solidFill>
                  <a:srgbClr val="111111"/>
                </a:solidFill>
                <a:effectLst/>
                <a:latin typeface="SourceSansPro"/>
              </a:rPr>
              <a:t>2. Identify any innovations, technology, scale, etc. that are of interest to the family. </a:t>
            </a:r>
            <a:br>
              <a:rPr lang="en-US" dirty="0"/>
            </a:br>
            <a:r>
              <a:rPr lang="en-US" b="0" i="0" dirty="0">
                <a:solidFill>
                  <a:srgbClr val="111111"/>
                </a:solidFill>
                <a:effectLst/>
                <a:latin typeface="SourceSansPro"/>
              </a:rPr>
              <a:t>3. What services enhance the family’s well-being?</a:t>
            </a:r>
            <a:endParaRPr lang="en-US" dirty="0"/>
          </a:p>
        </p:txBody>
      </p:sp>
      <p:sp>
        <p:nvSpPr>
          <p:cNvPr id="10" name="Text Placeholder 9">
            <a:extLst>
              <a:ext uri="{FF2B5EF4-FFF2-40B4-BE49-F238E27FC236}">
                <a16:creationId xmlns:a16="http://schemas.microsoft.com/office/drawing/2014/main" id="{4BC2428C-9ADF-0EB3-A038-3DAAEA40DEC5}"/>
              </a:ext>
            </a:extLst>
          </p:cNvPr>
          <p:cNvSpPr>
            <a:spLocks noGrp="1"/>
          </p:cNvSpPr>
          <p:nvPr>
            <p:ph type="body" sz="quarter" idx="28"/>
          </p:nvPr>
        </p:nvSpPr>
        <p:spPr/>
        <p:txBody>
          <a:bodyPr/>
          <a:lstStyle/>
          <a:p>
            <a:pPr marL="0" indent="0">
              <a:buNone/>
            </a:pPr>
            <a:r>
              <a:rPr lang="en-US" b="0" i="0" dirty="0">
                <a:solidFill>
                  <a:srgbClr val="111111"/>
                </a:solidFill>
                <a:effectLst/>
                <a:latin typeface="SourceSansPro"/>
              </a:rPr>
              <a:t>1. What is the competitive advantage?</a:t>
            </a:r>
            <a:br>
              <a:rPr lang="en-US" dirty="0"/>
            </a:br>
            <a:r>
              <a:rPr lang="en-US" b="0" i="0" dirty="0">
                <a:solidFill>
                  <a:srgbClr val="111111"/>
                </a:solidFill>
                <a:effectLst/>
                <a:latin typeface="SourceSansPro"/>
              </a:rPr>
              <a:t>2. What resources do they have?</a:t>
            </a:r>
            <a:br>
              <a:rPr lang="en-US" dirty="0"/>
            </a:br>
            <a:r>
              <a:rPr lang="en-US" b="0" i="0" dirty="0">
                <a:solidFill>
                  <a:srgbClr val="111111"/>
                </a:solidFill>
                <a:effectLst/>
                <a:latin typeface="SourceSansPro"/>
              </a:rPr>
              <a:t>3. What are the key attributes?</a:t>
            </a:r>
            <a:endParaRPr lang="en-US" dirty="0"/>
          </a:p>
        </p:txBody>
      </p:sp>
      <p:sp>
        <p:nvSpPr>
          <p:cNvPr id="12" name="Text Placeholder 11">
            <a:extLst>
              <a:ext uri="{FF2B5EF4-FFF2-40B4-BE49-F238E27FC236}">
                <a16:creationId xmlns:a16="http://schemas.microsoft.com/office/drawing/2014/main" id="{A5C10213-225A-F6B5-5651-03314D552C4E}"/>
              </a:ext>
            </a:extLst>
          </p:cNvPr>
          <p:cNvSpPr>
            <a:spLocks noGrp="1"/>
          </p:cNvSpPr>
          <p:nvPr>
            <p:ph type="body" sz="quarter" idx="30"/>
          </p:nvPr>
        </p:nvSpPr>
        <p:spPr/>
        <p:txBody>
          <a:bodyPr/>
          <a:lstStyle/>
          <a:p>
            <a:pPr marL="0" indent="0">
              <a:buNone/>
            </a:pPr>
            <a:r>
              <a:rPr lang="en-US" b="0" i="0" dirty="0">
                <a:solidFill>
                  <a:srgbClr val="111111"/>
                </a:solidFill>
                <a:effectLst/>
                <a:latin typeface="SourceSansPro"/>
              </a:rPr>
              <a:t>1. What are the potential pitfalls?</a:t>
            </a:r>
            <a:br>
              <a:rPr lang="en-US" dirty="0"/>
            </a:br>
            <a:r>
              <a:rPr lang="en-US" b="0" i="0" dirty="0">
                <a:solidFill>
                  <a:srgbClr val="111111"/>
                </a:solidFill>
                <a:effectLst/>
                <a:latin typeface="SourceSansPro"/>
              </a:rPr>
              <a:t>2. </a:t>
            </a:r>
            <a:r>
              <a:rPr lang="en-US" b="0" dirty="0">
                <a:solidFill>
                  <a:srgbClr val="111111"/>
                </a:solidFill>
                <a:latin typeface="SourceSansPro"/>
              </a:rPr>
              <a:t>Describe the challenges?</a:t>
            </a:r>
            <a:br>
              <a:rPr lang="en-US" dirty="0"/>
            </a:br>
            <a:r>
              <a:rPr lang="en-US" b="0" i="0" dirty="0">
                <a:solidFill>
                  <a:srgbClr val="111111"/>
                </a:solidFill>
                <a:effectLst/>
                <a:latin typeface="SourceSansPro"/>
              </a:rPr>
              <a:t>3. Where might resources or expertise might be lacking?</a:t>
            </a:r>
            <a:endParaRPr lang="en-US" dirty="0"/>
          </a:p>
        </p:txBody>
      </p:sp>
      <p:sp>
        <p:nvSpPr>
          <p:cNvPr id="9" name="Text Placeholder 8">
            <a:extLst>
              <a:ext uri="{FF2B5EF4-FFF2-40B4-BE49-F238E27FC236}">
                <a16:creationId xmlns:a16="http://schemas.microsoft.com/office/drawing/2014/main" id="{532C84E5-F5C3-2128-A60D-7A46C6ACF212}"/>
              </a:ext>
            </a:extLst>
          </p:cNvPr>
          <p:cNvSpPr>
            <a:spLocks noGrp="1"/>
          </p:cNvSpPr>
          <p:nvPr>
            <p:ph type="body" sz="quarter" idx="18"/>
          </p:nvPr>
        </p:nvSpPr>
        <p:spPr/>
        <p:txBody>
          <a:bodyPr/>
          <a:lstStyle/>
          <a:p>
            <a:endParaRPr lang="en-US"/>
          </a:p>
        </p:txBody>
      </p:sp>
      <p:sp>
        <p:nvSpPr>
          <p:cNvPr id="17" name="TextBox 16">
            <a:extLst>
              <a:ext uri="{FF2B5EF4-FFF2-40B4-BE49-F238E27FC236}">
                <a16:creationId xmlns:a16="http://schemas.microsoft.com/office/drawing/2014/main" id="{C0B65E11-47D1-9DED-DA3B-5212492839F9}"/>
              </a:ext>
            </a:extLst>
          </p:cNvPr>
          <p:cNvSpPr txBox="1"/>
          <p:nvPr/>
        </p:nvSpPr>
        <p:spPr>
          <a:xfrm>
            <a:off x="926511" y="1592630"/>
            <a:ext cx="1109599" cy="400110"/>
          </a:xfrm>
          <a:prstGeom prst="rect">
            <a:avLst/>
          </a:prstGeom>
          <a:noFill/>
        </p:spPr>
        <p:txBody>
          <a:bodyPr wrap="none" rtlCol="0">
            <a:spAutoFit/>
          </a:bodyPr>
          <a:lstStyle/>
          <a:p>
            <a:r>
              <a:rPr lang="en-US" sz="2000" b="1" dirty="0"/>
              <a:t>Internal</a:t>
            </a:r>
            <a:endParaRPr lang="en-US" b="1" dirty="0"/>
          </a:p>
        </p:txBody>
      </p:sp>
      <p:sp>
        <p:nvSpPr>
          <p:cNvPr id="18" name="TextBox 17">
            <a:extLst>
              <a:ext uri="{FF2B5EF4-FFF2-40B4-BE49-F238E27FC236}">
                <a16:creationId xmlns:a16="http://schemas.microsoft.com/office/drawing/2014/main" id="{5784E4BE-9DC3-F23E-2C25-40A477847ECE}"/>
              </a:ext>
            </a:extLst>
          </p:cNvPr>
          <p:cNvSpPr txBox="1"/>
          <p:nvPr/>
        </p:nvSpPr>
        <p:spPr>
          <a:xfrm>
            <a:off x="926510" y="4019362"/>
            <a:ext cx="1196161" cy="400110"/>
          </a:xfrm>
          <a:prstGeom prst="rect">
            <a:avLst/>
          </a:prstGeom>
          <a:noFill/>
        </p:spPr>
        <p:txBody>
          <a:bodyPr wrap="none" rtlCol="0">
            <a:spAutoFit/>
          </a:bodyPr>
          <a:lstStyle/>
          <a:p>
            <a:r>
              <a:rPr lang="en-US" sz="2000" b="1" dirty="0"/>
              <a:t>External</a:t>
            </a:r>
            <a:endParaRPr lang="en-US" b="1" dirty="0"/>
          </a:p>
        </p:txBody>
      </p:sp>
    </p:spTree>
    <p:extLst>
      <p:ext uri="{BB962C8B-B14F-4D97-AF65-F5344CB8AC3E}">
        <p14:creationId xmlns:p14="http://schemas.microsoft.com/office/powerpoint/2010/main" val="3856000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7C3C56-C089-4BE1-063A-4B6A263BC9E7}"/>
              </a:ext>
            </a:extLst>
          </p:cNvPr>
          <p:cNvSpPr>
            <a:spLocks noGrp="1"/>
          </p:cNvSpPr>
          <p:nvPr>
            <p:ph type="sldNum" sz="quarter" idx="12"/>
          </p:nvPr>
        </p:nvSpPr>
        <p:spPr/>
        <p:txBody>
          <a:bodyPr/>
          <a:lstStyle/>
          <a:p>
            <a:fld id="{9B7486C5-B833-574C-9F2F-A24B69D4695D}" type="slidenum">
              <a:rPr lang="en-US" smtClean="0"/>
              <a:t>18</a:t>
            </a:fld>
            <a:endParaRPr lang="en-US" dirty="0"/>
          </a:p>
        </p:txBody>
      </p:sp>
      <p:sp>
        <p:nvSpPr>
          <p:cNvPr id="3" name="Text Placeholder 2">
            <a:extLst>
              <a:ext uri="{FF2B5EF4-FFF2-40B4-BE49-F238E27FC236}">
                <a16:creationId xmlns:a16="http://schemas.microsoft.com/office/drawing/2014/main" id="{EA0842AD-9931-2C25-ECA2-69789B76FC81}"/>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4C7B0559-50DB-7D35-CADC-5AED93723CA5}"/>
              </a:ext>
            </a:extLst>
          </p:cNvPr>
          <p:cNvSpPr>
            <a:spLocks noGrp="1"/>
          </p:cNvSpPr>
          <p:nvPr>
            <p:ph type="body" sz="quarter" idx="15"/>
          </p:nvPr>
        </p:nvSpPr>
        <p:spPr/>
        <p:txBody>
          <a:bodyPr/>
          <a:lstStyle/>
          <a:p>
            <a:r>
              <a:rPr lang="en-US" dirty="0"/>
              <a:t>SWOT DISCUSSION</a:t>
            </a:r>
          </a:p>
        </p:txBody>
      </p:sp>
      <p:sp>
        <p:nvSpPr>
          <p:cNvPr id="5" name="Content Placeholder 4">
            <a:extLst>
              <a:ext uri="{FF2B5EF4-FFF2-40B4-BE49-F238E27FC236}">
                <a16:creationId xmlns:a16="http://schemas.microsoft.com/office/drawing/2014/main" id="{18B112E3-90D0-BAD7-89DE-EC71D27F69E1}"/>
              </a:ext>
            </a:extLst>
          </p:cNvPr>
          <p:cNvSpPr>
            <a:spLocks noGrp="1"/>
          </p:cNvSpPr>
          <p:nvPr>
            <p:ph sz="quarter" idx="18"/>
          </p:nvPr>
        </p:nvSpPr>
        <p:spPr/>
        <p:txBody>
          <a:bodyPr/>
          <a:lstStyle/>
          <a:p>
            <a:endParaRPr lang="en-US"/>
          </a:p>
        </p:txBody>
      </p:sp>
      <p:sp>
        <p:nvSpPr>
          <p:cNvPr id="6" name="Text Placeholder 5">
            <a:extLst>
              <a:ext uri="{FF2B5EF4-FFF2-40B4-BE49-F238E27FC236}">
                <a16:creationId xmlns:a16="http://schemas.microsoft.com/office/drawing/2014/main" id="{02DE8189-66A7-941A-9F40-0687304FFDB8}"/>
              </a:ext>
            </a:extLst>
          </p:cNvPr>
          <p:cNvSpPr>
            <a:spLocks noGrp="1"/>
          </p:cNvSpPr>
          <p:nvPr>
            <p:ph type="body" sz="quarter" idx="19"/>
          </p:nvPr>
        </p:nvSpPr>
        <p:spPr/>
        <p:txBody>
          <a:bodyPr/>
          <a:lstStyle/>
          <a:p>
            <a:endParaRPr lang="en-US"/>
          </a:p>
        </p:txBody>
      </p:sp>
      <p:pic>
        <p:nvPicPr>
          <p:cNvPr id="8" name="Picture 7">
            <a:extLst>
              <a:ext uri="{FF2B5EF4-FFF2-40B4-BE49-F238E27FC236}">
                <a16:creationId xmlns:a16="http://schemas.microsoft.com/office/drawing/2014/main" id="{E00CC965-A53C-DADA-84ED-44B912D6005E}"/>
              </a:ext>
            </a:extLst>
          </p:cNvPr>
          <p:cNvPicPr>
            <a:picLocks noChangeAspect="1"/>
          </p:cNvPicPr>
          <p:nvPr/>
        </p:nvPicPr>
        <p:blipFill>
          <a:blip r:embed="rId2"/>
          <a:stretch>
            <a:fillRect/>
          </a:stretch>
        </p:blipFill>
        <p:spPr>
          <a:xfrm>
            <a:off x="1934706" y="121479"/>
            <a:ext cx="7112404" cy="5135543"/>
          </a:xfrm>
          <a:prstGeom prst="rect">
            <a:avLst/>
          </a:prstGeom>
        </p:spPr>
      </p:pic>
    </p:spTree>
    <p:extLst>
      <p:ext uri="{BB962C8B-B14F-4D97-AF65-F5344CB8AC3E}">
        <p14:creationId xmlns:p14="http://schemas.microsoft.com/office/powerpoint/2010/main" val="3247477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idx="4294967295"/>
          </p:nvPr>
        </p:nvSpPr>
        <p:spPr>
          <a:xfrm>
            <a:off x="533400" y="123465"/>
            <a:ext cx="8251375" cy="658639"/>
          </a:xfrm>
        </p:spPr>
        <p:txBody>
          <a:bodyPr>
            <a:noAutofit/>
          </a:bodyPr>
          <a:lstStyle/>
          <a:p>
            <a:pPr algn="ctr">
              <a:lnSpc>
                <a:spcPct val="100000"/>
              </a:lnSpc>
            </a:pPr>
            <a:r>
              <a:rPr lang="en-US" sz="2000" b="1" dirty="0">
                <a:latin typeface="Helvetica" charset="0"/>
                <a:cs typeface="Helvetica" charset="0"/>
              </a:rPr>
              <a:t>Strengths, Weaknesses, Opportunities &amp; Threats Analysis (SWOT)</a:t>
            </a:r>
          </a:p>
        </p:txBody>
      </p:sp>
      <p:sp>
        <p:nvSpPr>
          <p:cNvPr id="44" name="Slide Number Placeholder 2">
            <a:extLst>
              <a:ext uri="{FF2B5EF4-FFF2-40B4-BE49-F238E27FC236}">
                <a16:creationId xmlns:a16="http://schemas.microsoft.com/office/drawing/2014/main" id="{E4CB1041-A994-4C0A-9FEF-571BFD7ABF46}"/>
              </a:ext>
            </a:extLst>
          </p:cNvPr>
          <p:cNvSpPr>
            <a:spLocks noGrp="1"/>
          </p:cNvSpPr>
          <p:nvPr>
            <p:ph type="sldNum" sz="quarter" idx="12"/>
          </p:nvPr>
        </p:nvSpPr>
        <p:spPr>
          <a:xfrm>
            <a:off x="8078696" y="6356351"/>
            <a:ext cx="436653"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effectLst/>
              <a:uLnTx/>
              <a:uFillTx/>
            </a:endParaRPr>
          </a:p>
        </p:txBody>
      </p:sp>
      <p:grpSp>
        <p:nvGrpSpPr>
          <p:cNvPr id="2" name="Group 1"/>
          <p:cNvGrpSpPr/>
          <p:nvPr/>
        </p:nvGrpSpPr>
        <p:grpSpPr>
          <a:xfrm>
            <a:off x="1550725" y="1123356"/>
            <a:ext cx="7113136" cy="3905365"/>
            <a:chOff x="2301254" y="1525454"/>
            <a:chExt cx="7113136" cy="3905365"/>
          </a:xfrm>
        </p:grpSpPr>
        <p:sp>
          <p:nvSpPr>
            <p:cNvPr id="26" name="Rectangle 25">
              <a:extLst>
                <a:ext uri="{FF2B5EF4-FFF2-40B4-BE49-F238E27FC236}">
                  <a16:creationId xmlns:a16="http://schemas.microsoft.com/office/drawing/2014/main" id="{78D5C1AB-7C9E-4482-B439-54F4635E1A05}"/>
                </a:ext>
              </a:extLst>
            </p:cNvPr>
            <p:cNvSpPr/>
            <p:nvPr/>
          </p:nvSpPr>
          <p:spPr>
            <a:xfrm>
              <a:off x="2301254" y="1525454"/>
              <a:ext cx="6598034" cy="445168"/>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itle 3">
              <a:extLst>
                <a:ext uri="{FF2B5EF4-FFF2-40B4-BE49-F238E27FC236}">
                  <a16:creationId xmlns:a16="http://schemas.microsoft.com/office/drawing/2014/main" id="{E6636CE4-F107-46EB-82DE-07395C21B7A3}"/>
                </a:ext>
              </a:extLst>
            </p:cNvPr>
            <p:cNvSpPr txBox="1">
              <a:spLocks/>
            </p:cNvSpPr>
            <p:nvPr/>
          </p:nvSpPr>
          <p:spPr>
            <a:xfrm>
              <a:off x="2485443" y="1960780"/>
              <a:ext cx="2783110" cy="15344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Control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Customized, dedicated service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Privacy and anonymity</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Alignment and integration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No SFO competition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Patient capital</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Wealth preservation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Family first</a:t>
              </a:r>
            </a:p>
          </p:txBody>
        </p:sp>
        <p:sp>
          <p:nvSpPr>
            <p:cNvPr id="28" name="Title 3"/>
            <p:cNvSpPr txBox="1">
              <a:spLocks/>
            </p:cNvSpPr>
            <p:nvPr/>
          </p:nvSpPr>
          <p:spPr>
            <a:xfrm>
              <a:off x="2498210" y="1534509"/>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Strengths</a:t>
              </a:r>
            </a:p>
          </p:txBody>
        </p:sp>
        <p:sp>
          <p:nvSpPr>
            <p:cNvPr id="29" name="Title 3">
              <a:extLst>
                <a:ext uri="{FF2B5EF4-FFF2-40B4-BE49-F238E27FC236}">
                  <a16:creationId xmlns:a16="http://schemas.microsoft.com/office/drawing/2014/main" id="{D438C171-9EAF-4351-9080-7F642138E11A}"/>
                </a:ext>
              </a:extLst>
            </p:cNvPr>
            <p:cNvSpPr txBox="1">
              <a:spLocks/>
            </p:cNvSpPr>
            <p:nvPr/>
          </p:nvSpPr>
          <p:spPr>
            <a:xfrm>
              <a:off x="6026163" y="1534509"/>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Weakness</a:t>
              </a:r>
            </a:p>
          </p:txBody>
        </p:sp>
        <p:sp>
          <p:nvSpPr>
            <p:cNvPr id="30" name="Rectangle 29">
              <a:extLst>
                <a:ext uri="{FF2B5EF4-FFF2-40B4-BE49-F238E27FC236}">
                  <a16:creationId xmlns:a16="http://schemas.microsoft.com/office/drawing/2014/main" id="{06D53F65-2416-4DC1-84BA-A88F6BCEAEF7}"/>
                </a:ext>
              </a:extLst>
            </p:cNvPr>
            <p:cNvSpPr/>
            <p:nvPr/>
          </p:nvSpPr>
          <p:spPr>
            <a:xfrm>
              <a:off x="2304589" y="3545427"/>
              <a:ext cx="6624759" cy="470985"/>
            </a:xfrm>
            <a:prstGeom prst="rect">
              <a:avLst/>
            </a:prstGeom>
            <a:solidFill>
              <a:srgbClr val="336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Title 3">
              <a:extLst>
                <a:ext uri="{FF2B5EF4-FFF2-40B4-BE49-F238E27FC236}">
                  <a16:creationId xmlns:a16="http://schemas.microsoft.com/office/drawing/2014/main" id="{1C287FB4-EA59-413E-8752-00B67A75B7C3}"/>
                </a:ext>
              </a:extLst>
            </p:cNvPr>
            <p:cNvSpPr txBox="1">
              <a:spLocks/>
            </p:cNvSpPr>
            <p:nvPr/>
          </p:nvSpPr>
          <p:spPr>
            <a:xfrm>
              <a:off x="2470073" y="3555974"/>
              <a:ext cx="1905295"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Opportunities</a:t>
              </a:r>
            </a:p>
          </p:txBody>
        </p:sp>
        <p:sp>
          <p:nvSpPr>
            <p:cNvPr id="33" name="Title 3">
              <a:extLst>
                <a:ext uri="{FF2B5EF4-FFF2-40B4-BE49-F238E27FC236}">
                  <a16:creationId xmlns:a16="http://schemas.microsoft.com/office/drawing/2014/main" id="{7D0842A3-79BE-44F0-8FE6-8C76AAC0AD18}"/>
                </a:ext>
              </a:extLst>
            </p:cNvPr>
            <p:cNvSpPr txBox="1">
              <a:spLocks/>
            </p:cNvSpPr>
            <p:nvPr/>
          </p:nvSpPr>
          <p:spPr>
            <a:xfrm>
              <a:off x="5999658" y="3555974"/>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Threats</a:t>
              </a:r>
            </a:p>
          </p:txBody>
        </p:sp>
        <p:sp>
          <p:nvSpPr>
            <p:cNvPr id="34" name="Title 3">
              <a:extLst>
                <a:ext uri="{FF2B5EF4-FFF2-40B4-BE49-F238E27FC236}">
                  <a16:creationId xmlns:a16="http://schemas.microsoft.com/office/drawing/2014/main" id="{E59A1FB6-F2B1-4426-8C3F-9929279C7C48}"/>
                </a:ext>
              </a:extLst>
            </p:cNvPr>
            <p:cNvSpPr txBox="1">
              <a:spLocks/>
            </p:cNvSpPr>
            <p:nvPr/>
          </p:nvSpPr>
          <p:spPr>
            <a:xfrm>
              <a:off x="2484142" y="4026601"/>
              <a:ext cx="3399064" cy="140421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Open architecture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Co-investments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First-class service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Collaboration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Sharing and streamlining costs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Peer-to-peer exchange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SFO best practice information and research</a:t>
              </a:r>
            </a:p>
          </p:txBody>
        </p:sp>
        <p:sp>
          <p:nvSpPr>
            <p:cNvPr id="35" name="Title 3">
              <a:extLst>
                <a:ext uri="{FF2B5EF4-FFF2-40B4-BE49-F238E27FC236}">
                  <a16:creationId xmlns:a16="http://schemas.microsoft.com/office/drawing/2014/main" id="{956D090D-3DB4-4306-8B17-6C8F75A945D0}"/>
                </a:ext>
              </a:extLst>
            </p:cNvPr>
            <p:cNvSpPr txBox="1">
              <a:spLocks/>
            </p:cNvSpPr>
            <p:nvPr/>
          </p:nvSpPr>
          <p:spPr>
            <a:xfrm>
              <a:off x="6012590" y="1864232"/>
              <a:ext cx="2783110" cy="15344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Attracting and retaining talent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Cost controls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Access to products and services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Operational efficiencies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Service level inadequacies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Bridging family continuity</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Urgency toward strategic planning</a:t>
              </a:r>
            </a:p>
          </p:txBody>
        </p:sp>
        <p:sp>
          <p:nvSpPr>
            <p:cNvPr id="36" name="Title 3">
              <a:extLst>
                <a:ext uri="{FF2B5EF4-FFF2-40B4-BE49-F238E27FC236}">
                  <a16:creationId xmlns:a16="http://schemas.microsoft.com/office/drawing/2014/main" id="{B2850DD3-4E15-4A1A-9E96-E9D268CFA92E}"/>
                </a:ext>
              </a:extLst>
            </p:cNvPr>
            <p:cNvSpPr txBox="1">
              <a:spLocks/>
            </p:cNvSpPr>
            <p:nvPr/>
          </p:nvSpPr>
          <p:spPr>
            <a:xfrm>
              <a:off x="6015326" y="4016412"/>
              <a:ext cx="3399064" cy="140421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Managing scope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Controlling costs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Compensation challenges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Generational mathematics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Family conflict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Succession planning</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Keeping family on-board</a:t>
              </a:r>
            </a:p>
          </p:txBody>
        </p:sp>
      </p:grpSp>
      <p:sp>
        <p:nvSpPr>
          <p:cNvPr id="18" name="TextBox 17">
            <a:extLst>
              <a:ext uri="{FF2B5EF4-FFF2-40B4-BE49-F238E27FC236}">
                <a16:creationId xmlns:a16="http://schemas.microsoft.com/office/drawing/2014/main" id="{568FA478-7F93-484B-9895-0C61A2ED1608}"/>
              </a:ext>
            </a:extLst>
          </p:cNvPr>
          <p:cNvSpPr txBox="1"/>
          <p:nvPr/>
        </p:nvSpPr>
        <p:spPr>
          <a:xfrm>
            <a:off x="171154" y="5165585"/>
            <a:ext cx="7907542" cy="215444"/>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ea typeface="Helvetica" charset="0"/>
                <a:cs typeface="Helvetica" charset="0"/>
              </a:rPr>
              <a:t>Source: Rosplock, K., </a:t>
            </a:r>
            <a:r>
              <a:rPr kumimoji="0" lang="en-US" sz="800" b="0" i="1" u="none" strike="noStrike" kern="1200" cap="none" spc="0" normalizeH="0" baseline="0" noProof="0" dirty="0">
                <a:ln>
                  <a:noFill/>
                </a:ln>
                <a:solidFill>
                  <a:srgbClr val="7F7F7F"/>
                </a:solidFill>
                <a:effectLst/>
                <a:uLnTx/>
                <a:uFillTx/>
                <a:ea typeface="Helvetica" charset="0"/>
                <a:cs typeface="Helvetica" charset="0"/>
              </a:rPr>
              <a:t>The Complete Family Office Handbook: A Guide For Affluent Families And The Advisors Who Serve Them</a:t>
            </a:r>
            <a:r>
              <a:rPr kumimoji="0" lang="en-US" sz="800" b="0" i="0" u="none" strike="noStrike" kern="1200" cap="none" spc="0" normalizeH="0" baseline="0" noProof="0" dirty="0">
                <a:ln>
                  <a:noFill/>
                </a:ln>
                <a:solidFill>
                  <a:srgbClr val="7F7F7F"/>
                </a:solidFill>
                <a:effectLst/>
                <a:uLnTx/>
                <a:uFillTx/>
                <a:ea typeface="Helvetica" charset="0"/>
                <a:cs typeface="Helvetica" charset="0"/>
              </a:rPr>
              <a:t>, 2014, page 56</a:t>
            </a:r>
          </a:p>
        </p:txBody>
      </p:sp>
      <p:sp>
        <p:nvSpPr>
          <p:cNvPr id="19" name="Title 3">
            <a:extLst>
              <a:ext uri="{FF2B5EF4-FFF2-40B4-BE49-F238E27FC236}">
                <a16:creationId xmlns:a16="http://schemas.microsoft.com/office/drawing/2014/main" id="{AFA0A938-52C9-4461-BC4F-1A6222A03857}"/>
              </a:ext>
            </a:extLst>
          </p:cNvPr>
          <p:cNvSpPr txBox="1">
            <a:spLocks/>
          </p:cNvSpPr>
          <p:nvPr/>
        </p:nvSpPr>
        <p:spPr>
          <a:xfrm>
            <a:off x="1776513" y="753299"/>
            <a:ext cx="6258022" cy="44516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2D5986"/>
                </a:solidFill>
                <a:effectLst/>
                <a:uLnTx/>
                <a:uFillTx/>
                <a:latin typeface="Helvetica" charset="0"/>
                <a:ea typeface="Helvetica" charset="0"/>
                <a:cs typeface="Helvetica" charset="0"/>
              </a:rPr>
              <a:t>Single-Family Office SWOT Analysis</a:t>
            </a:r>
          </a:p>
        </p:txBody>
      </p:sp>
    </p:spTree>
    <p:extLst>
      <p:ext uri="{BB962C8B-B14F-4D97-AF65-F5344CB8AC3E}">
        <p14:creationId xmlns:p14="http://schemas.microsoft.com/office/powerpoint/2010/main" val="1755856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D5C1AB-7C9E-4482-B439-54F4635E1A05}"/>
              </a:ext>
            </a:extLst>
          </p:cNvPr>
          <p:cNvSpPr/>
          <p:nvPr/>
        </p:nvSpPr>
        <p:spPr>
          <a:xfrm>
            <a:off x="1550725" y="1110680"/>
            <a:ext cx="6624759" cy="445168"/>
          </a:xfrm>
          <a:prstGeom prst="rect">
            <a:avLst/>
          </a:prstGeom>
          <a:solidFill>
            <a:srgbClr val="468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3"/>
          <p:cNvSpPr>
            <a:spLocks noGrp="1"/>
          </p:cNvSpPr>
          <p:nvPr>
            <p:ph type="title" idx="4294967295"/>
          </p:nvPr>
        </p:nvSpPr>
        <p:spPr>
          <a:xfrm>
            <a:off x="1735537" y="1110680"/>
            <a:ext cx="1339320" cy="445168"/>
          </a:xfrm>
        </p:spPr>
        <p:txBody>
          <a:bodyPr>
            <a:normAutofit/>
          </a:bodyPr>
          <a:lstStyle/>
          <a:p>
            <a:r>
              <a:rPr lang="en-US" sz="1600" b="1" dirty="0">
                <a:solidFill>
                  <a:schemeClr val="bg1"/>
                </a:solidFill>
                <a:latin typeface="Helvetica" charset="0"/>
                <a:ea typeface="Helvetica" charset="0"/>
                <a:cs typeface="Helvetica" charset="0"/>
              </a:rPr>
              <a:t>Strengths</a:t>
            </a:r>
          </a:p>
        </p:txBody>
      </p:sp>
      <p:sp>
        <p:nvSpPr>
          <p:cNvPr id="18" name="Title 3">
            <a:extLst>
              <a:ext uri="{FF2B5EF4-FFF2-40B4-BE49-F238E27FC236}">
                <a16:creationId xmlns:a16="http://schemas.microsoft.com/office/drawing/2014/main" id="{D438C171-9EAF-4351-9080-7F642138E11A}"/>
              </a:ext>
            </a:extLst>
          </p:cNvPr>
          <p:cNvSpPr txBox="1">
            <a:spLocks/>
          </p:cNvSpPr>
          <p:nvPr/>
        </p:nvSpPr>
        <p:spPr>
          <a:xfrm>
            <a:off x="5277558" y="1110680"/>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Weakness</a:t>
            </a:r>
          </a:p>
        </p:txBody>
      </p:sp>
      <p:sp>
        <p:nvSpPr>
          <p:cNvPr id="19" name="Rectangle 18">
            <a:extLst>
              <a:ext uri="{FF2B5EF4-FFF2-40B4-BE49-F238E27FC236}">
                <a16:creationId xmlns:a16="http://schemas.microsoft.com/office/drawing/2014/main" id="{06D53F65-2416-4DC1-84BA-A88F6BCEAEF7}"/>
              </a:ext>
            </a:extLst>
          </p:cNvPr>
          <p:cNvSpPr/>
          <p:nvPr/>
        </p:nvSpPr>
        <p:spPr>
          <a:xfrm>
            <a:off x="1554060" y="3169904"/>
            <a:ext cx="6624759" cy="445168"/>
          </a:xfrm>
          <a:prstGeom prst="rect">
            <a:avLst/>
          </a:prstGeom>
          <a:solidFill>
            <a:srgbClr val="4684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le 3">
            <a:extLst>
              <a:ext uri="{FF2B5EF4-FFF2-40B4-BE49-F238E27FC236}">
                <a16:creationId xmlns:a16="http://schemas.microsoft.com/office/drawing/2014/main" id="{1C287FB4-EA59-413E-8752-00B67A75B7C3}"/>
              </a:ext>
            </a:extLst>
          </p:cNvPr>
          <p:cNvSpPr txBox="1">
            <a:spLocks/>
          </p:cNvSpPr>
          <p:nvPr/>
        </p:nvSpPr>
        <p:spPr>
          <a:xfrm>
            <a:off x="1735536" y="3181514"/>
            <a:ext cx="1905295"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Opportunities</a:t>
            </a:r>
          </a:p>
        </p:txBody>
      </p:sp>
      <p:sp>
        <p:nvSpPr>
          <p:cNvPr id="21" name="Title 3">
            <a:extLst>
              <a:ext uri="{FF2B5EF4-FFF2-40B4-BE49-F238E27FC236}">
                <a16:creationId xmlns:a16="http://schemas.microsoft.com/office/drawing/2014/main" id="{7D0842A3-79BE-44F0-8FE6-8C76AAC0AD18}"/>
              </a:ext>
            </a:extLst>
          </p:cNvPr>
          <p:cNvSpPr txBox="1">
            <a:spLocks/>
          </p:cNvSpPr>
          <p:nvPr/>
        </p:nvSpPr>
        <p:spPr>
          <a:xfrm>
            <a:off x="5279189" y="3181514"/>
            <a:ext cx="1339320" cy="4451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charset="0"/>
                <a:ea typeface="Helvetica" charset="0"/>
                <a:cs typeface="Helvetica" charset="0"/>
              </a:rPr>
              <a:t>Threats</a:t>
            </a:r>
          </a:p>
        </p:txBody>
      </p:sp>
      <p:sp>
        <p:nvSpPr>
          <p:cNvPr id="55" name="Slide Number Placeholder 2">
            <a:extLst>
              <a:ext uri="{FF2B5EF4-FFF2-40B4-BE49-F238E27FC236}">
                <a16:creationId xmlns:a16="http://schemas.microsoft.com/office/drawing/2014/main" id="{AC983D93-3716-4BC2-8582-4041B4F5491A}"/>
              </a:ext>
            </a:extLst>
          </p:cNvPr>
          <p:cNvSpPr>
            <a:spLocks noGrp="1"/>
          </p:cNvSpPr>
          <p:nvPr>
            <p:ph type="sldNum" sz="quarter" idx="12"/>
          </p:nvPr>
        </p:nvSpPr>
        <p:spPr>
          <a:xfrm>
            <a:off x="8066328" y="6356351"/>
            <a:ext cx="44902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effectLst/>
              <a:uLnTx/>
              <a:uFillTx/>
            </a:endParaRPr>
          </a:p>
        </p:txBody>
      </p:sp>
      <p:sp>
        <p:nvSpPr>
          <p:cNvPr id="35" name="Title 3">
            <a:extLst>
              <a:ext uri="{FF2B5EF4-FFF2-40B4-BE49-F238E27FC236}">
                <a16:creationId xmlns:a16="http://schemas.microsoft.com/office/drawing/2014/main" id="{E6636CE4-F107-46EB-82DE-07395C21B7A3}"/>
              </a:ext>
            </a:extLst>
          </p:cNvPr>
          <p:cNvSpPr txBox="1">
            <a:spLocks/>
          </p:cNvSpPr>
          <p:nvPr/>
        </p:nvSpPr>
        <p:spPr>
          <a:xfrm>
            <a:off x="1798596" y="1372172"/>
            <a:ext cx="3409095" cy="15344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Scale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Comprehensive services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Streamlined and efficient integration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Breadth of resources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Top talent and retention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Centralized data management</a:t>
            </a:r>
          </a:p>
        </p:txBody>
      </p:sp>
      <p:sp>
        <p:nvSpPr>
          <p:cNvPr id="36" name="Title 3">
            <a:extLst>
              <a:ext uri="{FF2B5EF4-FFF2-40B4-BE49-F238E27FC236}">
                <a16:creationId xmlns:a16="http://schemas.microsoft.com/office/drawing/2014/main" id="{E59A1FB6-F2B1-4426-8C3F-9929279C7C48}"/>
              </a:ext>
            </a:extLst>
          </p:cNvPr>
          <p:cNvSpPr txBox="1">
            <a:spLocks/>
          </p:cNvSpPr>
          <p:nvPr/>
        </p:nvSpPr>
        <p:spPr>
          <a:xfrm>
            <a:off x="1749597" y="3602749"/>
            <a:ext cx="3399064" cy="140421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More for less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Learning curve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Open architecture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“One-stop shop”</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Sharing costs for specialty services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Access to investment managers, products,   and research</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Thought leadership and innovation</a:t>
            </a:r>
          </a:p>
        </p:txBody>
      </p:sp>
      <p:sp>
        <p:nvSpPr>
          <p:cNvPr id="37" name="Title 3">
            <a:extLst>
              <a:ext uri="{FF2B5EF4-FFF2-40B4-BE49-F238E27FC236}">
                <a16:creationId xmlns:a16="http://schemas.microsoft.com/office/drawing/2014/main" id="{956D090D-3DB4-4306-8B17-6C8F75A945D0}"/>
              </a:ext>
            </a:extLst>
          </p:cNvPr>
          <p:cNvSpPr txBox="1">
            <a:spLocks/>
          </p:cNvSpPr>
          <p:nvPr/>
        </p:nvSpPr>
        <p:spPr>
          <a:xfrm>
            <a:off x="5283218" y="1565488"/>
            <a:ext cx="2783110" cy="107431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Client/Advisor load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Institutionalize service offering</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Access to products and services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Group-think</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Customization or personalization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Bureaucracy</a:t>
            </a:r>
          </a:p>
        </p:txBody>
      </p:sp>
      <p:sp>
        <p:nvSpPr>
          <p:cNvPr id="38" name="Title 3">
            <a:extLst>
              <a:ext uri="{FF2B5EF4-FFF2-40B4-BE49-F238E27FC236}">
                <a16:creationId xmlns:a16="http://schemas.microsoft.com/office/drawing/2014/main" id="{B2850DD3-4E15-4A1A-9E96-E9D268CFA92E}"/>
              </a:ext>
            </a:extLst>
          </p:cNvPr>
          <p:cNvSpPr txBox="1">
            <a:spLocks/>
          </p:cNvSpPr>
          <p:nvPr/>
        </p:nvSpPr>
        <p:spPr>
          <a:xfrm>
            <a:off x="5248350" y="3584435"/>
            <a:ext cx="2972665" cy="12484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Getting too </a:t>
            </a:r>
            <a:r>
              <a:rPr lang="en-US" sz="1300" dirty="0">
                <a:solidFill>
                  <a:srgbClr val="A5A5A5">
                    <a:lumMod val="50000"/>
                  </a:srgbClr>
                </a:solidFill>
                <a:latin typeface="Helvetica" charset="0"/>
                <a:ea typeface="Helvetica" charset="0"/>
                <a:cs typeface="Helvetica" charset="0"/>
              </a:rPr>
              <a:t>b</a:t>
            </a:r>
            <a:r>
              <a:rPr kumimoji="0" lang="en-US" sz="1300" b="0" i="0" u="none" strike="noStrike" kern="1200" cap="none" spc="0" normalizeH="0" baseline="0" noProof="0" dirty="0" err="1">
                <a:ln>
                  <a:noFill/>
                </a:ln>
                <a:solidFill>
                  <a:srgbClr val="A5A5A5">
                    <a:lumMod val="50000"/>
                  </a:srgbClr>
                </a:solidFill>
                <a:effectLst/>
                <a:uLnTx/>
                <a:uFillTx/>
                <a:latin typeface="Helvetica" charset="0"/>
                <a:ea typeface="Helvetica" charset="0"/>
                <a:cs typeface="Helvetica" charset="0"/>
              </a:rPr>
              <a:t>ig</a:t>
            </a: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 too fast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Maintaining close relationships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Overpromising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Talent retention and turnover</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Ownership and leadership alignment</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300" b="0" i="0" u="none" strike="noStrike" kern="1200" cap="none" spc="0" normalizeH="0" baseline="0" noProof="0" dirty="0">
                <a:ln>
                  <a:noFill/>
                </a:ln>
                <a:solidFill>
                  <a:srgbClr val="A5A5A5">
                    <a:lumMod val="50000"/>
                  </a:srgbClr>
                </a:solidFill>
                <a:effectLst/>
                <a:uLnTx/>
                <a:uFillTx/>
                <a:latin typeface="Helvetica" charset="0"/>
                <a:ea typeface="Helvetica" charset="0"/>
                <a:cs typeface="Helvetica" charset="0"/>
              </a:rPr>
              <a:t>Corporate culture</a:t>
            </a:r>
          </a:p>
        </p:txBody>
      </p:sp>
      <p:sp>
        <p:nvSpPr>
          <p:cNvPr id="40" name="Title 3">
            <a:extLst>
              <a:ext uri="{FF2B5EF4-FFF2-40B4-BE49-F238E27FC236}">
                <a16:creationId xmlns:a16="http://schemas.microsoft.com/office/drawing/2014/main" id="{8670FE9C-1D85-431A-BE47-65A437FE5DE1}"/>
              </a:ext>
            </a:extLst>
          </p:cNvPr>
          <p:cNvSpPr txBox="1">
            <a:spLocks/>
          </p:cNvSpPr>
          <p:nvPr/>
        </p:nvSpPr>
        <p:spPr>
          <a:xfrm>
            <a:off x="1734093" y="742227"/>
            <a:ext cx="6258022" cy="44516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4684C2"/>
                </a:solidFill>
                <a:effectLst/>
                <a:uLnTx/>
                <a:uFillTx/>
                <a:latin typeface="Helvetica" charset="0"/>
                <a:ea typeface="Helvetica" charset="0"/>
                <a:cs typeface="Helvetica" charset="0"/>
              </a:rPr>
              <a:t>Multi-Family Office SWOT Analysis</a:t>
            </a:r>
          </a:p>
        </p:txBody>
      </p:sp>
      <p:sp>
        <p:nvSpPr>
          <p:cNvPr id="34" name="TextBox 33"/>
          <p:cNvSpPr txBox="1"/>
          <p:nvPr/>
        </p:nvSpPr>
        <p:spPr>
          <a:xfrm>
            <a:off x="171155" y="5165585"/>
            <a:ext cx="7161298" cy="215444"/>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F7F7F"/>
                </a:solidFill>
                <a:effectLst/>
                <a:uLnTx/>
                <a:uFillTx/>
                <a:ea typeface="Helvetica" charset="0"/>
                <a:cs typeface="Helvetica" charset="0"/>
              </a:rPr>
              <a:t>Source: Rosplock, K., </a:t>
            </a:r>
            <a:r>
              <a:rPr kumimoji="0" lang="en-US" sz="800" b="0" i="1" u="none" strike="noStrike" kern="1200" cap="none" spc="0" normalizeH="0" baseline="0" noProof="0" dirty="0">
                <a:ln>
                  <a:noFill/>
                </a:ln>
                <a:solidFill>
                  <a:srgbClr val="7F7F7F"/>
                </a:solidFill>
                <a:effectLst/>
                <a:uLnTx/>
                <a:uFillTx/>
                <a:ea typeface="Helvetica" charset="0"/>
                <a:cs typeface="Helvetica" charset="0"/>
              </a:rPr>
              <a:t>The Complete Family Office Handbook: A Guide For Affluent Families And The Advisors Who Serve Them</a:t>
            </a:r>
            <a:r>
              <a:rPr kumimoji="0" lang="en-US" sz="800" b="0" i="0" u="none" strike="noStrike" kern="1200" cap="none" spc="0" normalizeH="0" baseline="0" noProof="0" dirty="0">
                <a:ln>
                  <a:noFill/>
                </a:ln>
                <a:solidFill>
                  <a:srgbClr val="7F7F7F"/>
                </a:solidFill>
                <a:effectLst/>
                <a:uLnTx/>
                <a:uFillTx/>
                <a:ea typeface="Helvetica" charset="0"/>
                <a:cs typeface="Helvetica" charset="0"/>
              </a:rPr>
              <a:t>, 2014, page 56</a:t>
            </a:r>
          </a:p>
        </p:txBody>
      </p:sp>
      <p:sp>
        <p:nvSpPr>
          <p:cNvPr id="17" name="Title 3">
            <a:extLst>
              <a:ext uri="{FF2B5EF4-FFF2-40B4-BE49-F238E27FC236}">
                <a16:creationId xmlns:a16="http://schemas.microsoft.com/office/drawing/2014/main" id="{044444A5-2AAC-4829-9A4C-CFF1768DA5D4}"/>
              </a:ext>
            </a:extLst>
          </p:cNvPr>
          <p:cNvSpPr txBox="1">
            <a:spLocks/>
          </p:cNvSpPr>
          <p:nvPr/>
        </p:nvSpPr>
        <p:spPr>
          <a:xfrm>
            <a:off x="533400" y="123465"/>
            <a:ext cx="8251375" cy="65863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400" b="1" kern="1200" baseline="0">
                <a:solidFill>
                  <a:srgbClr val="2D5986"/>
                </a:solidFill>
                <a:latin typeface="Helvetica" charset="0"/>
                <a:ea typeface="Helvetica" charset="0"/>
                <a:cs typeface="Helvetica" charset="0"/>
              </a:defRPr>
            </a:lvl1pPr>
          </a:lstStyle>
          <a:p>
            <a:pPr>
              <a:lnSpc>
                <a:spcPct val="100000"/>
              </a:lnSpc>
            </a:pPr>
            <a:r>
              <a:rPr lang="en-US" sz="2000" dirty="0"/>
              <a:t>Strengths, Weaknesses, Opportunities &amp; Threats Analysis (SWOT)</a:t>
            </a:r>
          </a:p>
        </p:txBody>
      </p:sp>
    </p:spTree>
    <p:extLst>
      <p:ext uri="{BB962C8B-B14F-4D97-AF65-F5344CB8AC3E}">
        <p14:creationId xmlns:p14="http://schemas.microsoft.com/office/powerpoint/2010/main" val="414141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7F325AB5-CBD0-481B-9545-6E786730B4AA}"/>
              </a:ext>
            </a:extLst>
          </p:cNvPr>
          <p:cNvSpPr>
            <a:spLocks noGrp="1" noRot="1" noMove="1" noResize="1" noEditPoints="1" noAdjustHandles="1" noChangeArrowheads="1" noChangeShapeType="1"/>
          </p:cNvSpPr>
          <p:nvPr>
            <p:ph type="title"/>
          </p:nvPr>
        </p:nvSpPr>
        <p:spPr/>
        <p:txBody>
          <a:bodyPr/>
          <a:lstStyle/>
          <a:p>
            <a:r>
              <a:rPr lang="en-US" dirty="0"/>
              <a:t>TO BUILD OR TO BUY</a:t>
            </a:r>
          </a:p>
        </p:txBody>
      </p:sp>
      <p:sp>
        <p:nvSpPr>
          <p:cNvPr id="9" name="Content Placeholder 8">
            <a:extLst>
              <a:ext uri="{FF2B5EF4-FFF2-40B4-BE49-F238E27FC236}">
                <a16:creationId xmlns:a16="http://schemas.microsoft.com/office/drawing/2014/main" id="{A6E05AF5-B608-425B-9B25-CCA41B46A295}"/>
              </a:ext>
            </a:extLst>
          </p:cNvPr>
          <p:cNvSpPr>
            <a:spLocks noGrp="1" noRot="1" noMove="1" noResize="1" noEditPoints="1" noAdjustHandles="1" noChangeArrowheads="1" noChangeShapeType="1"/>
          </p:cNvSpPr>
          <p:nvPr>
            <p:ph idx="1"/>
          </p:nvPr>
        </p:nvSpPr>
        <p:spPr>
          <a:solidFill>
            <a:srgbClr val="336699"/>
          </a:solidFill>
        </p:spPr>
        <p:txBody>
          <a:bodyPr/>
          <a:lstStyle/>
          <a:p>
            <a:r>
              <a:rPr lang="en-US" dirty="0">
                <a:solidFill>
                  <a:schemeClr val="bg1"/>
                </a:solidFill>
              </a:rPr>
              <a:t>PROS BUILD</a:t>
            </a:r>
          </a:p>
        </p:txBody>
      </p:sp>
      <p:sp>
        <p:nvSpPr>
          <p:cNvPr id="2" name="Slide Number Placeholder 1">
            <a:extLst>
              <a:ext uri="{FF2B5EF4-FFF2-40B4-BE49-F238E27FC236}">
                <a16:creationId xmlns:a16="http://schemas.microsoft.com/office/drawing/2014/main" id="{5C92275A-EF93-4BF9-92CF-D0ED37791D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solidFill>
                  <a:srgbClr val="7F7F7F"/>
                </a:solidFill>
                <a:effectLst/>
                <a:uLnTx/>
                <a:uFillTx/>
                <a:latin typeface="Arial"/>
                <a:ea typeface="+mn-ea"/>
                <a:cs typeface="Helvetica"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srgbClr val="7F7F7F"/>
              </a:solidFill>
              <a:effectLst/>
              <a:uLnTx/>
              <a:uFillTx/>
              <a:latin typeface="Arial"/>
              <a:ea typeface="+mn-ea"/>
              <a:cs typeface="Helvetica" panose="020B0604020202020204" pitchFamily="34" charset="0"/>
            </a:endParaRPr>
          </a:p>
        </p:txBody>
      </p:sp>
      <p:sp>
        <p:nvSpPr>
          <p:cNvPr id="8" name="Text Placeholder 7">
            <a:extLst>
              <a:ext uri="{FF2B5EF4-FFF2-40B4-BE49-F238E27FC236}">
                <a16:creationId xmlns:a16="http://schemas.microsoft.com/office/drawing/2014/main" id="{0759705B-468A-4F71-808E-463265BFE02D}"/>
              </a:ext>
            </a:extLst>
          </p:cNvPr>
          <p:cNvSpPr>
            <a:spLocks noGrp="1"/>
          </p:cNvSpPr>
          <p:nvPr>
            <p:ph type="body" sz="quarter" idx="15"/>
          </p:nvPr>
        </p:nvSpPr>
        <p:spPr/>
        <p:txBody>
          <a:bodyPr>
            <a:normAutofit lnSpcReduction="10000"/>
          </a:bodyPr>
          <a:lstStyle/>
          <a:p>
            <a:r>
              <a:rPr lang="en-US" dirty="0"/>
              <a:t>INSOURCE VS OUTSOURCE</a:t>
            </a:r>
          </a:p>
        </p:txBody>
      </p:sp>
      <p:sp>
        <p:nvSpPr>
          <p:cNvPr id="17" name="Text Placeholder 16">
            <a:extLst>
              <a:ext uri="{FF2B5EF4-FFF2-40B4-BE49-F238E27FC236}">
                <a16:creationId xmlns:a16="http://schemas.microsoft.com/office/drawing/2014/main" id="{11101F99-C3DE-4486-9A59-2767F9C57501}"/>
              </a:ext>
            </a:extLst>
          </p:cNvPr>
          <p:cNvSpPr>
            <a:spLocks noGrp="1" noRot="1" noMove="1" noResize="1" noEditPoints="1" noAdjustHandles="1" noChangeArrowheads="1" noChangeShapeType="1"/>
          </p:cNvSpPr>
          <p:nvPr>
            <p:ph type="body" sz="quarter" idx="28"/>
          </p:nvPr>
        </p:nvSpPr>
        <p:spPr>
          <a:xfrm>
            <a:off x="5562600" y="1219201"/>
            <a:ext cx="2952750" cy="1915886"/>
          </a:xfrm>
        </p:spPr>
        <p:txBody>
          <a:bodyPr>
            <a:noAutofit/>
          </a:bodyPr>
          <a:lstStyle/>
          <a:p>
            <a:r>
              <a:rPr lang="en-US" sz="1200" dirty="0"/>
              <a:t>Specialized, top-notch personnel</a:t>
            </a:r>
          </a:p>
          <a:p>
            <a:r>
              <a:rPr lang="en-US" sz="1200" dirty="0"/>
              <a:t>Access to shared technology, techniques, or tools that might not be affordable or feasible on own</a:t>
            </a:r>
          </a:p>
          <a:p>
            <a:r>
              <a:rPr lang="en-US" sz="1200" dirty="0"/>
              <a:t>Client best practice knowledge  applied to guide the family</a:t>
            </a:r>
          </a:p>
          <a:p>
            <a:r>
              <a:rPr lang="en-US" sz="1200" dirty="0"/>
              <a:t>Cleary-defined scope of services</a:t>
            </a:r>
          </a:p>
        </p:txBody>
      </p:sp>
      <p:sp>
        <p:nvSpPr>
          <p:cNvPr id="19" name="Text Placeholder 18">
            <a:extLst>
              <a:ext uri="{FF2B5EF4-FFF2-40B4-BE49-F238E27FC236}">
                <a16:creationId xmlns:a16="http://schemas.microsoft.com/office/drawing/2014/main" id="{5553FE11-11BC-4AA3-89A6-69CDDB66C30D}"/>
              </a:ext>
            </a:extLst>
          </p:cNvPr>
          <p:cNvSpPr>
            <a:spLocks noGrp="1" noRot="1" noMove="1" noResize="1" noEditPoints="1" noAdjustHandles="1" noChangeArrowheads="1" noChangeShapeType="1"/>
          </p:cNvSpPr>
          <p:nvPr>
            <p:ph type="body" sz="quarter" idx="34"/>
          </p:nvPr>
        </p:nvSpPr>
        <p:spPr>
          <a:xfrm>
            <a:off x="5646964" y="3581399"/>
            <a:ext cx="2868386" cy="1828800"/>
          </a:xfrm>
        </p:spPr>
        <p:txBody>
          <a:bodyPr>
            <a:noAutofit/>
          </a:bodyPr>
          <a:lstStyle/>
          <a:p>
            <a:pPr>
              <a:spcBef>
                <a:spcPts val="300"/>
              </a:spcBef>
            </a:pPr>
            <a:r>
              <a:rPr lang="en-US" sz="1200" dirty="0"/>
              <a:t>Higher turnover </a:t>
            </a:r>
          </a:p>
          <a:p>
            <a:pPr>
              <a:spcBef>
                <a:spcPts val="300"/>
              </a:spcBef>
            </a:pPr>
            <a:r>
              <a:rPr lang="en-US" sz="1200" dirty="0"/>
              <a:t>Outsourced staffing costs may be higher</a:t>
            </a:r>
          </a:p>
          <a:p>
            <a:pPr>
              <a:spcBef>
                <a:spcPts val="300"/>
              </a:spcBef>
            </a:pPr>
            <a:r>
              <a:rPr lang="en-US" sz="1200" dirty="0"/>
              <a:t>Family may be pressured to use the operators’ preferred methods</a:t>
            </a:r>
          </a:p>
          <a:p>
            <a:pPr>
              <a:spcBef>
                <a:spcPts val="300"/>
              </a:spcBef>
            </a:pPr>
            <a:r>
              <a:rPr lang="en-US" sz="1200" dirty="0"/>
              <a:t>Outsourced professionals may feel less accountable or committed</a:t>
            </a:r>
          </a:p>
          <a:p>
            <a:pPr>
              <a:spcBef>
                <a:spcPts val="300"/>
              </a:spcBef>
            </a:pPr>
            <a:r>
              <a:rPr lang="en-US" sz="1200" dirty="0"/>
              <a:t>Rollups or changes in ownership</a:t>
            </a:r>
          </a:p>
        </p:txBody>
      </p:sp>
      <p:sp>
        <p:nvSpPr>
          <p:cNvPr id="20" name="Content Placeholder 19">
            <a:extLst>
              <a:ext uri="{FF2B5EF4-FFF2-40B4-BE49-F238E27FC236}">
                <a16:creationId xmlns:a16="http://schemas.microsoft.com/office/drawing/2014/main" id="{DEA8AE99-6048-4377-AAE9-D4A704AAEF38}"/>
              </a:ext>
            </a:extLst>
          </p:cNvPr>
          <p:cNvSpPr>
            <a:spLocks noGrp="1" noRot="1" noMove="1" noResize="1" noEditPoints="1" noAdjustHandles="1" noChangeArrowheads="1" noChangeShapeType="1"/>
          </p:cNvSpPr>
          <p:nvPr>
            <p:ph idx="38"/>
          </p:nvPr>
        </p:nvSpPr>
        <p:spPr>
          <a:solidFill>
            <a:srgbClr val="B1CBE5"/>
          </a:solidFill>
        </p:spPr>
        <p:txBody>
          <a:bodyPr/>
          <a:lstStyle/>
          <a:p>
            <a:r>
              <a:rPr lang="en-US" dirty="0">
                <a:solidFill>
                  <a:schemeClr val="bg1"/>
                </a:solidFill>
              </a:rPr>
              <a:t>CONS BUY</a:t>
            </a:r>
          </a:p>
        </p:txBody>
      </p:sp>
      <p:sp>
        <p:nvSpPr>
          <p:cNvPr id="21" name="Text Placeholder 20">
            <a:extLst>
              <a:ext uri="{FF2B5EF4-FFF2-40B4-BE49-F238E27FC236}">
                <a16:creationId xmlns:a16="http://schemas.microsoft.com/office/drawing/2014/main" id="{252F28D9-9B00-45B9-A583-82B05D677C49}"/>
              </a:ext>
            </a:extLst>
          </p:cNvPr>
          <p:cNvSpPr>
            <a:spLocks noGrp="1" noRot="1" noMove="1" noResize="1" noEditPoints="1" noAdjustHandles="1" noChangeArrowheads="1" noChangeShapeType="1"/>
          </p:cNvSpPr>
          <p:nvPr>
            <p:ph type="body" sz="quarter" idx="39"/>
          </p:nvPr>
        </p:nvSpPr>
        <p:spPr>
          <a:xfrm>
            <a:off x="2658836" y="3581399"/>
            <a:ext cx="2819400" cy="1828800"/>
          </a:xfrm>
        </p:spPr>
        <p:txBody>
          <a:bodyPr>
            <a:normAutofit fontScale="77500" lnSpcReduction="20000"/>
          </a:bodyPr>
          <a:lstStyle/>
          <a:p>
            <a:r>
              <a:rPr lang="en-US" dirty="0"/>
              <a:t>Less agile in building capacity or downsizing</a:t>
            </a:r>
          </a:p>
          <a:p>
            <a:r>
              <a:rPr lang="en-US" dirty="0"/>
              <a:t>Steep learning curves or resistance to change by staff</a:t>
            </a:r>
          </a:p>
          <a:p>
            <a:r>
              <a:rPr lang="en-US" dirty="0"/>
              <a:t>Keeping current with technology and skills can be challenging - systems, financial investments, accounting, tax</a:t>
            </a:r>
          </a:p>
          <a:p>
            <a:r>
              <a:rPr lang="en-US" dirty="0"/>
              <a:t>Updating and maintaining</a:t>
            </a:r>
          </a:p>
          <a:p>
            <a:endParaRPr lang="en-US" dirty="0"/>
          </a:p>
        </p:txBody>
      </p:sp>
      <p:sp>
        <p:nvSpPr>
          <p:cNvPr id="22" name="Content Placeholder 21">
            <a:extLst>
              <a:ext uri="{FF2B5EF4-FFF2-40B4-BE49-F238E27FC236}">
                <a16:creationId xmlns:a16="http://schemas.microsoft.com/office/drawing/2014/main" id="{140A03D5-78D6-4EB9-A579-5C55868ED52D}"/>
              </a:ext>
            </a:extLst>
          </p:cNvPr>
          <p:cNvSpPr>
            <a:spLocks noGrp="1" noRot="1" noMove="1" noResize="1" noEditPoints="1" noAdjustHandles="1" noChangeArrowheads="1" noChangeShapeType="1"/>
          </p:cNvSpPr>
          <p:nvPr>
            <p:ph idx="40"/>
          </p:nvPr>
        </p:nvSpPr>
        <p:spPr>
          <a:xfrm>
            <a:off x="5638800" y="838201"/>
            <a:ext cx="2819400" cy="380999"/>
          </a:xfrm>
          <a:solidFill>
            <a:srgbClr val="B1CBE5"/>
          </a:solidFill>
        </p:spPr>
        <p:txBody>
          <a:bodyPr/>
          <a:lstStyle/>
          <a:p>
            <a:r>
              <a:rPr lang="en-US" dirty="0">
                <a:solidFill>
                  <a:schemeClr val="bg1"/>
                </a:solidFill>
              </a:rPr>
              <a:t>PROS BUY</a:t>
            </a:r>
          </a:p>
        </p:txBody>
      </p:sp>
      <p:sp>
        <p:nvSpPr>
          <p:cNvPr id="23" name="Text Placeholder 22">
            <a:extLst>
              <a:ext uri="{FF2B5EF4-FFF2-40B4-BE49-F238E27FC236}">
                <a16:creationId xmlns:a16="http://schemas.microsoft.com/office/drawing/2014/main" id="{B0216B4C-3225-47B6-B9DD-BED582FFFEB4}"/>
              </a:ext>
            </a:extLst>
          </p:cNvPr>
          <p:cNvSpPr>
            <a:spLocks noGrp="1" noRot="1" noMove="1" noResize="1" noEditPoints="1" noAdjustHandles="1" noChangeArrowheads="1" noChangeShapeType="1"/>
          </p:cNvSpPr>
          <p:nvPr>
            <p:ph type="body" sz="quarter" idx="41"/>
          </p:nvPr>
        </p:nvSpPr>
        <p:spPr>
          <a:xfrm>
            <a:off x="2667000" y="1192934"/>
            <a:ext cx="2895600" cy="2007466"/>
          </a:xfrm>
        </p:spPr>
        <p:txBody>
          <a:bodyPr>
            <a:noAutofit/>
          </a:bodyPr>
          <a:lstStyle/>
          <a:p>
            <a:pPr>
              <a:spcBef>
                <a:spcPts val="300"/>
              </a:spcBef>
            </a:pPr>
            <a:r>
              <a:rPr lang="en-US" sz="1200" dirty="0"/>
              <a:t>Highest level of privacy and confidentiality</a:t>
            </a:r>
          </a:p>
          <a:p>
            <a:pPr>
              <a:spcBef>
                <a:spcPts val="300"/>
              </a:spcBef>
            </a:pPr>
            <a:r>
              <a:rPr lang="en-US" sz="1200" dirty="0"/>
              <a:t>Long-term personnel retention</a:t>
            </a:r>
          </a:p>
          <a:p>
            <a:pPr>
              <a:spcBef>
                <a:spcPts val="300"/>
              </a:spcBef>
            </a:pPr>
            <a:r>
              <a:rPr lang="en-US" sz="1200" dirty="0"/>
              <a:t>Personnel with insider knowledge </a:t>
            </a:r>
          </a:p>
          <a:p>
            <a:pPr>
              <a:spcBef>
                <a:spcPts val="300"/>
              </a:spcBef>
            </a:pPr>
            <a:r>
              <a:rPr lang="en-US" sz="1200" dirty="0"/>
              <a:t>Systems, policies, and procedures customized to family’s needs</a:t>
            </a:r>
          </a:p>
          <a:p>
            <a:pPr>
              <a:spcBef>
                <a:spcPts val="300"/>
              </a:spcBef>
            </a:pPr>
            <a:r>
              <a:rPr lang="en-US" sz="1200" dirty="0"/>
              <a:t>Greatest opportunity for hands-on family involvement</a:t>
            </a:r>
          </a:p>
        </p:txBody>
      </p:sp>
      <p:sp>
        <p:nvSpPr>
          <p:cNvPr id="6" name="Content Placeholder 5">
            <a:extLst>
              <a:ext uri="{FF2B5EF4-FFF2-40B4-BE49-F238E27FC236}">
                <a16:creationId xmlns:a16="http://schemas.microsoft.com/office/drawing/2014/main" id="{7A237390-4D3A-4F2C-B2F7-992B8E96986B}"/>
              </a:ext>
            </a:extLst>
          </p:cNvPr>
          <p:cNvSpPr>
            <a:spLocks noGrp="1" noRot="1" noMove="1" noResize="1" noEditPoints="1" noAdjustHandles="1" noChangeArrowheads="1" noChangeShapeType="1"/>
          </p:cNvSpPr>
          <p:nvPr>
            <p:ph idx="33"/>
          </p:nvPr>
        </p:nvSpPr>
        <p:spPr>
          <a:solidFill>
            <a:srgbClr val="336699"/>
          </a:solidFill>
        </p:spPr>
        <p:txBody>
          <a:bodyPr/>
          <a:lstStyle/>
          <a:p>
            <a:r>
              <a:rPr lang="en-US" dirty="0">
                <a:solidFill>
                  <a:schemeClr val="bg1"/>
                </a:solidFill>
              </a:rPr>
              <a:t>CONS BUILD</a:t>
            </a:r>
          </a:p>
        </p:txBody>
      </p:sp>
    </p:spTree>
    <p:extLst>
      <p:ext uri="{BB962C8B-B14F-4D97-AF65-F5344CB8AC3E}">
        <p14:creationId xmlns:p14="http://schemas.microsoft.com/office/powerpoint/2010/main" val="695079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effectLst/>
              <a:uLnTx/>
              <a:uFillTx/>
            </a:endParaRPr>
          </a:p>
        </p:txBody>
      </p:sp>
      <p:sp>
        <p:nvSpPr>
          <p:cNvPr id="7" name="Text Placeholder 6">
            <a:extLst>
              <a:ext uri="{FF2B5EF4-FFF2-40B4-BE49-F238E27FC236}">
                <a16:creationId xmlns:a16="http://schemas.microsoft.com/office/drawing/2014/main" id="{F7DB7465-4037-F28C-5470-04924129B907}"/>
              </a:ext>
            </a:extLst>
          </p:cNvPr>
          <p:cNvSpPr>
            <a:spLocks noGrp="1"/>
          </p:cNvSpPr>
          <p:nvPr>
            <p:ph type="body" sz="quarter" idx="14"/>
          </p:nvPr>
        </p:nvSpPr>
        <p:spPr>
          <a:xfrm>
            <a:off x="2495551" y="675300"/>
            <a:ext cx="6270802" cy="498407"/>
          </a:xfrm>
        </p:spPr>
        <p:txBody>
          <a:bodyPr/>
          <a:lstStyle/>
          <a:p>
            <a:pPr marL="0" indent="0">
              <a:buNone/>
            </a:pPr>
            <a:r>
              <a:rPr lang="en-US" dirty="0"/>
              <a:t>TABLE DISCUSSION</a:t>
            </a:r>
          </a:p>
        </p:txBody>
      </p:sp>
      <p:sp>
        <p:nvSpPr>
          <p:cNvPr id="8" name="Text Placeholder 7">
            <a:extLst>
              <a:ext uri="{FF2B5EF4-FFF2-40B4-BE49-F238E27FC236}">
                <a16:creationId xmlns:a16="http://schemas.microsoft.com/office/drawing/2014/main" id="{4A7E66B5-6FD4-A0FB-2855-115A40A53F85}"/>
              </a:ext>
            </a:extLst>
          </p:cNvPr>
          <p:cNvSpPr>
            <a:spLocks noGrp="1"/>
          </p:cNvSpPr>
          <p:nvPr>
            <p:ph type="body" sz="quarter" idx="15"/>
          </p:nvPr>
        </p:nvSpPr>
        <p:spPr/>
        <p:txBody>
          <a:bodyPr>
            <a:normAutofit/>
          </a:bodyPr>
          <a:lstStyle/>
          <a:p>
            <a:r>
              <a:rPr lang="en-US" sz="2400" dirty="0"/>
              <a:t>PART II: QUESTIONS</a:t>
            </a:r>
          </a:p>
        </p:txBody>
      </p:sp>
      <p:sp>
        <p:nvSpPr>
          <p:cNvPr id="9" name="Content Placeholder 8">
            <a:extLst>
              <a:ext uri="{FF2B5EF4-FFF2-40B4-BE49-F238E27FC236}">
                <a16:creationId xmlns:a16="http://schemas.microsoft.com/office/drawing/2014/main" id="{8B89A931-6544-2471-9CCC-B69F82522333}"/>
              </a:ext>
            </a:extLst>
          </p:cNvPr>
          <p:cNvSpPr>
            <a:spLocks noGrp="1"/>
          </p:cNvSpPr>
          <p:nvPr>
            <p:ph sz="quarter" idx="18"/>
          </p:nvPr>
        </p:nvSpPr>
        <p:spPr>
          <a:xfrm>
            <a:off x="2495551" y="1084929"/>
            <a:ext cx="6552738" cy="4688142"/>
          </a:xfrm>
        </p:spPr>
        <p:txBody>
          <a:bodyPr>
            <a:normAutofit fontScale="92500" lnSpcReduction="20000"/>
          </a:bodyPr>
          <a:lstStyle/>
          <a:p>
            <a:pPr marL="0" marR="0" indent="0">
              <a:lnSpc>
                <a:spcPct val="107000"/>
              </a:lnSpc>
              <a:spcBef>
                <a:spcPts val="0"/>
              </a:spcBef>
              <a:spcAft>
                <a:spcPts val="800"/>
              </a:spcAft>
              <a:buNone/>
            </a:pPr>
            <a:r>
              <a:rPr lang="en-US" sz="1800" b="0" i="1" kern="100" dirty="0">
                <a:effectLst/>
                <a:latin typeface="Calibri" panose="020F0502020204030204" pitchFamily="34" charset="0"/>
                <a:ea typeface="Calibri" panose="020F0502020204030204" pitchFamily="34" charset="0"/>
                <a:cs typeface="Times New Roman" panose="02020603050405020304" pitchFamily="18" charset="0"/>
              </a:rPr>
              <a:t>Discuss and answer the following questions and complete a SWOT analysis for one family. </a:t>
            </a:r>
          </a:p>
          <a:p>
            <a:pPr marL="342900" indent="-342900">
              <a:lnSpc>
                <a:spcPct val="107000"/>
              </a:lnSpc>
              <a:spcBef>
                <a:spcPts val="0"/>
              </a:spcBef>
              <a:spcAft>
                <a:spcPts val="800"/>
              </a:spcAft>
              <a:buFont typeface="Symbol" panose="05050102010706020507" pitchFamily="18" charset="2"/>
              <a:buChar char=""/>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Bonds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Which family office structure did they select? What were their goals with this type of family office? What did they learn about the process of setting up their office? Why was this the best decision for their family? </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Canes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Which family office structure did they select? What were their goals with this type of family office? What did they decide to do with their investments? What were the benefits of approaching their investments this way? How do you think their investment approach impacted their relationship with the Bond family branch?</a:t>
            </a:r>
          </a:p>
          <a:p>
            <a:pPr marL="342900" marR="0" lvl="0" indent="-342900">
              <a:lnSpc>
                <a:spcPct val="107000"/>
              </a:lnSpc>
              <a:spcBef>
                <a:spcPts val="0"/>
              </a:spcBef>
              <a:spcAft>
                <a:spcPts val="800"/>
              </a:spcAft>
              <a:buFont typeface="Symbol" panose="05050102010706020507" pitchFamily="18" charset="2"/>
              <a:buChar char=""/>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Abbots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Which family office structure did they initially select? What were their goals with this type of family office? Why did they decide to set up an RIA with Roger? What was it like to work with his business partner Roger? How did Lucy and Ken working together affect their marriage? Do you think they would go down this same path if they could do it all over again? </a:t>
            </a:r>
          </a:p>
          <a:p>
            <a:endParaRPr lang="en-US" sz="2000" b="0" dirty="0"/>
          </a:p>
        </p:txBody>
      </p:sp>
      <p:sp>
        <p:nvSpPr>
          <p:cNvPr id="10" name="Text Placeholder 9">
            <a:extLst>
              <a:ext uri="{FF2B5EF4-FFF2-40B4-BE49-F238E27FC236}">
                <a16:creationId xmlns:a16="http://schemas.microsoft.com/office/drawing/2014/main" id="{AD99DC31-C295-5DAD-4C56-39B986FE6AF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4035531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02F71E-20F1-4FA0-9F10-5C1544927E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7486C5-B833-574C-9F2F-A24B69D4695D}" type="slidenum">
              <a:rPr kumimoji="0" lang="en-US" sz="1200" b="0" i="0" u="none" strike="noStrike" kern="1200" cap="none" spc="0" normalizeH="0" baseline="0" noProof="0" smtClean="0">
                <a:ln>
                  <a:noFill/>
                </a:ln>
                <a:effectLst/>
                <a:uLnTx/>
                <a:uFillTx/>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effectLst/>
              <a:uLnTx/>
              <a:uFillTx/>
            </a:endParaRPr>
          </a:p>
        </p:txBody>
      </p:sp>
      <p:sp>
        <p:nvSpPr>
          <p:cNvPr id="7" name="Text Placeholder 6">
            <a:extLst>
              <a:ext uri="{FF2B5EF4-FFF2-40B4-BE49-F238E27FC236}">
                <a16:creationId xmlns:a16="http://schemas.microsoft.com/office/drawing/2014/main" id="{F7DB7465-4037-F28C-5470-04924129B907}"/>
              </a:ext>
            </a:extLst>
          </p:cNvPr>
          <p:cNvSpPr>
            <a:spLocks noGrp="1"/>
          </p:cNvSpPr>
          <p:nvPr>
            <p:ph type="body" sz="quarter" idx="14"/>
          </p:nvPr>
        </p:nvSpPr>
        <p:spPr>
          <a:xfrm>
            <a:off x="2495551" y="675300"/>
            <a:ext cx="6270802" cy="498407"/>
          </a:xfrm>
        </p:spPr>
        <p:txBody>
          <a:bodyPr/>
          <a:lstStyle/>
          <a:p>
            <a:pPr marL="0" indent="0">
              <a:buNone/>
            </a:pPr>
            <a:r>
              <a:rPr lang="en-US" dirty="0"/>
              <a:t>TABLE DISCUSSION</a:t>
            </a:r>
          </a:p>
        </p:txBody>
      </p:sp>
      <p:sp>
        <p:nvSpPr>
          <p:cNvPr id="8" name="Text Placeholder 7">
            <a:extLst>
              <a:ext uri="{FF2B5EF4-FFF2-40B4-BE49-F238E27FC236}">
                <a16:creationId xmlns:a16="http://schemas.microsoft.com/office/drawing/2014/main" id="{4A7E66B5-6FD4-A0FB-2855-115A40A53F85}"/>
              </a:ext>
            </a:extLst>
          </p:cNvPr>
          <p:cNvSpPr>
            <a:spLocks noGrp="1"/>
          </p:cNvSpPr>
          <p:nvPr>
            <p:ph type="body" sz="quarter" idx="15"/>
          </p:nvPr>
        </p:nvSpPr>
        <p:spPr/>
        <p:txBody>
          <a:bodyPr>
            <a:normAutofit/>
          </a:bodyPr>
          <a:lstStyle/>
          <a:p>
            <a:r>
              <a:rPr lang="en-US" sz="2400" dirty="0"/>
              <a:t>PART II: QUESTIONS</a:t>
            </a:r>
          </a:p>
        </p:txBody>
      </p:sp>
      <p:sp>
        <p:nvSpPr>
          <p:cNvPr id="9" name="Content Placeholder 8">
            <a:extLst>
              <a:ext uri="{FF2B5EF4-FFF2-40B4-BE49-F238E27FC236}">
                <a16:creationId xmlns:a16="http://schemas.microsoft.com/office/drawing/2014/main" id="{8B89A931-6544-2471-9CCC-B69F82522333}"/>
              </a:ext>
            </a:extLst>
          </p:cNvPr>
          <p:cNvSpPr>
            <a:spLocks noGrp="1"/>
          </p:cNvSpPr>
          <p:nvPr>
            <p:ph sz="quarter" idx="18"/>
          </p:nvPr>
        </p:nvSpPr>
        <p:spPr>
          <a:xfrm>
            <a:off x="2495728" y="1173707"/>
            <a:ext cx="6552738" cy="3950743"/>
          </a:xfrm>
        </p:spPr>
        <p:txBody>
          <a:bodyPr>
            <a:normAutofit/>
          </a:bodyPr>
          <a:lstStyle/>
          <a:p>
            <a:pPr marL="0" marR="0" indent="0">
              <a:lnSpc>
                <a:spcPct val="107000"/>
              </a:lnSpc>
              <a:spcBef>
                <a:spcPts val="0"/>
              </a:spcBef>
              <a:spcAft>
                <a:spcPts val="800"/>
              </a:spcAft>
              <a:buNone/>
            </a:pPr>
            <a:r>
              <a:rPr lang="en-US" sz="1800" b="0" i="1" kern="100" dirty="0">
                <a:effectLst/>
                <a:latin typeface="Calibri" panose="020F0502020204030204" pitchFamily="34" charset="0"/>
                <a:ea typeface="Calibri" panose="020F0502020204030204" pitchFamily="34" charset="0"/>
                <a:cs typeface="Times New Roman" panose="02020603050405020304" pitchFamily="18" charset="0"/>
              </a:rPr>
              <a:t>The Bond, Cane, and Abbot families determine they need different approaches for their family office needs. </a:t>
            </a:r>
          </a:p>
          <a:p>
            <a:pPr marL="0" marR="0" lvl="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spcAft>
                <a:spcPts val="80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What are one or two takeaways from this case study that might apply to your family?</a:t>
            </a:r>
          </a:p>
          <a:p>
            <a:pPr marL="342900" marR="0" lvl="0" indent="-342900">
              <a:lnSpc>
                <a:spcPct val="107000"/>
              </a:lnSpc>
              <a:spcBef>
                <a:spcPts val="0"/>
              </a:spcBef>
              <a:spcAft>
                <a:spcPts val="80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What surprised you or caught your attention? Why? Describe.</a:t>
            </a:r>
          </a:p>
          <a:p>
            <a:endParaRPr lang="en-US" sz="2000" b="0" dirty="0"/>
          </a:p>
        </p:txBody>
      </p:sp>
      <p:sp>
        <p:nvSpPr>
          <p:cNvPr id="10" name="Text Placeholder 9">
            <a:extLst>
              <a:ext uri="{FF2B5EF4-FFF2-40B4-BE49-F238E27FC236}">
                <a16:creationId xmlns:a16="http://schemas.microsoft.com/office/drawing/2014/main" id="{AD99DC31-C295-5DAD-4C56-39B986FE6AF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3667334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239614" y="2351145"/>
            <a:ext cx="1947542" cy="829759"/>
          </a:xfrm>
        </p:spPr>
        <p:txBody>
          <a:bodyPr>
            <a:noAutofit/>
          </a:bodyPr>
          <a:lstStyle/>
          <a:p>
            <a:r>
              <a:rPr lang="en-US" sz="2000" dirty="0">
                <a:solidFill>
                  <a:schemeClr val="accent1">
                    <a:lumMod val="50000"/>
                  </a:schemeClr>
                </a:solidFill>
                <a:latin typeface="Helvetica" charset="0"/>
                <a:ea typeface="Helvetica" charset="0"/>
                <a:cs typeface="Helvetica" charset="0"/>
              </a:rPr>
              <a:t>STRUCTURES</a:t>
            </a:r>
          </a:p>
        </p:txBody>
      </p:sp>
      <p:cxnSp>
        <p:nvCxnSpPr>
          <p:cNvPr id="31" name="Straight Connector 30"/>
          <p:cNvCxnSpPr/>
          <p:nvPr/>
        </p:nvCxnSpPr>
        <p:spPr>
          <a:xfrm>
            <a:off x="2130689" y="2163118"/>
            <a:ext cx="0" cy="1303507"/>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FE8000C3-E04A-457E-A0A8-AA58F704D3FF}"/>
              </a:ext>
            </a:extLst>
          </p:cNvPr>
          <p:cNvSpPr txBox="1">
            <a:spLocks/>
          </p:cNvSpPr>
          <p:nvPr/>
        </p:nvSpPr>
        <p:spPr>
          <a:xfrm>
            <a:off x="2620156" y="460086"/>
            <a:ext cx="6102999" cy="3764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Family Office </a:t>
            </a:r>
            <a:r>
              <a:rPr kumimoji="0" lang="en-US" sz="18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Structures</a:t>
            </a:r>
            <a:r>
              <a:rPr kumimoji="0" lang="en-US" sz="1600" b="1" i="0"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 / </a:t>
            </a:r>
            <a:r>
              <a:rPr kumimoji="0" lang="en-US" sz="1600" b="0" i="1" u="none" strike="noStrike" kern="1200" cap="none" spc="0" normalizeH="0" baseline="0" noProof="0" dirty="0">
                <a:ln>
                  <a:noFill/>
                </a:ln>
                <a:solidFill>
                  <a:srgbClr val="376087"/>
                </a:solidFill>
                <a:effectLst/>
                <a:uLnTx/>
                <a:uFillTx/>
                <a:latin typeface="Helvetica" panose="020B0604020202020204" pitchFamily="34" charset="0"/>
                <a:ea typeface="+mj-ea"/>
                <a:cs typeface="Arial" panose="020B0604020202020204" pitchFamily="34" charset="0"/>
              </a:rPr>
              <a:t>Evolving Landscape</a:t>
            </a:r>
          </a:p>
        </p:txBody>
      </p:sp>
      <p:sp>
        <p:nvSpPr>
          <p:cNvPr id="54" name="Rectangle 53">
            <a:extLst>
              <a:ext uri="{FF2B5EF4-FFF2-40B4-BE49-F238E27FC236}">
                <a16:creationId xmlns:a16="http://schemas.microsoft.com/office/drawing/2014/main" id="{CFDE2F2D-449E-B0C7-E9D6-513CB21E8AF6}"/>
              </a:ext>
            </a:extLst>
          </p:cNvPr>
          <p:cNvSpPr/>
          <p:nvPr/>
        </p:nvSpPr>
        <p:spPr>
          <a:xfrm>
            <a:off x="-2846766" y="5139358"/>
            <a:ext cx="3114955"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lumMod val="50000"/>
                    <a:lumOff val="50000"/>
                  </a:prstClr>
                </a:solidFill>
                <a:effectLst/>
                <a:uLnTx/>
                <a:uFillTx/>
                <a:latin typeface="Helvetica" charset="0"/>
                <a:ea typeface="Helvetica" charset="0"/>
                <a:cs typeface="Helvetica" charset="0"/>
              </a:rPr>
              <a:t>Source modified From BNY Mellon Wealth Management ©2009 </a:t>
            </a:r>
            <a:endParaRPr kumimoji="0" lang="en-US" sz="1800" b="0" i="0" u="none" strike="noStrike" kern="1200" cap="none" spc="0" normalizeH="0" baseline="0" noProof="0" dirty="0">
              <a:ln>
                <a:noFill/>
              </a:ln>
              <a:solidFill>
                <a:prstClr val="black">
                  <a:lumMod val="50000"/>
                  <a:lumOff val="50000"/>
                </a:prstClr>
              </a:solidFill>
              <a:effectLst/>
              <a:uLnTx/>
              <a:uFillTx/>
              <a:latin typeface="Helvetica" charset="0"/>
              <a:ea typeface="Helvetica" charset="0"/>
              <a:cs typeface="Helvetica" charset="0"/>
            </a:endParaRPr>
          </a:p>
        </p:txBody>
      </p:sp>
      <p:sp>
        <p:nvSpPr>
          <p:cNvPr id="77" name="Rectangle 76">
            <a:extLst>
              <a:ext uri="{FF2B5EF4-FFF2-40B4-BE49-F238E27FC236}">
                <a16:creationId xmlns:a16="http://schemas.microsoft.com/office/drawing/2014/main" id="{44A48494-F71A-4109-9B1D-25246693C21C}"/>
              </a:ext>
            </a:extLst>
          </p:cNvPr>
          <p:cNvSpPr/>
          <p:nvPr/>
        </p:nvSpPr>
        <p:spPr>
          <a:xfrm>
            <a:off x="2313951" y="836565"/>
            <a:ext cx="3277078" cy="2187992"/>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8" name="Title 1">
            <a:extLst>
              <a:ext uri="{FF2B5EF4-FFF2-40B4-BE49-F238E27FC236}">
                <a16:creationId xmlns:a16="http://schemas.microsoft.com/office/drawing/2014/main" id="{9ED2FF73-54C0-449B-9672-8C0D00D825F6}"/>
              </a:ext>
            </a:extLst>
          </p:cNvPr>
          <p:cNvSpPr txBox="1">
            <a:spLocks/>
          </p:cNvSpPr>
          <p:nvPr/>
        </p:nvSpPr>
        <p:spPr>
          <a:xfrm>
            <a:off x="2403140" y="944810"/>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Virtual Family Office (Coordinator)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9" name="Title 1">
            <a:extLst>
              <a:ext uri="{FF2B5EF4-FFF2-40B4-BE49-F238E27FC236}">
                <a16:creationId xmlns:a16="http://schemas.microsoft.com/office/drawing/2014/main" id="{D983A15C-E692-47BE-BD64-B8ABF594A553}"/>
              </a:ext>
            </a:extLst>
          </p:cNvPr>
          <p:cNvSpPr txBox="1">
            <a:spLocks/>
          </p:cNvSpPr>
          <p:nvPr/>
        </p:nvSpPr>
        <p:spPr>
          <a:xfrm>
            <a:off x="3216589" y="1346260"/>
            <a:ext cx="2286617" cy="1507042"/>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Owner/Manager/Operator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$50 150 million in assets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1-2 Generations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Team of Trusted Outside Advisors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One Family Member or Executive acts as Quarterback</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Small staff (1 or 2 people)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Basic Reporting, minimal services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Fully Outsourced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May be a temporary solution.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0" name="Rectangle 79">
            <a:extLst>
              <a:ext uri="{FF2B5EF4-FFF2-40B4-BE49-F238E27FC236}">
                <a16:creationId xmlns:a16="http://schemas.microsoft.com/office/drawing/2014/main" id="{2B71E473-2396-499C-ABDF-A88F555DB1F7}"/>
              </a:ext>
            </a:extLst>
          </p:cNvPr>
          <p:cNvSpPr/>
          <p:nvPr/>
        </p:nvSpPr>
        <p:spPr>
          <a:xfrm>
            <a:off x="2313950" y="3194748"/>
            <a:ext cx="3277078" cy="2527506"/>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1" name="Rectangle 80">
            <a:extLst>
              <a:ext uri="{FF2B5EF4-FFF2-40B4-BE49-F238E27FC236}">
                <a16:creationId xmlns:a16="http://schemas.microsoft.com/office/drawing/2014/main" id="{AF3A8249-55DF-435D-90C2-BFD38D6FE741}"/>
              </a:ext>
            </a:extLst>
          </p:cNvPr>
          <p:cNvSpPr/>
          <p:nvPr/>
        </p:nvSpPr>
        <p:spPr>
          <a:xfrm>
            <a:off x="5751996" y="836565"/>
            <a:ext cx="3277078" cy="2187992"/>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2" name="Rectangle 81">
            <a:extLst>
              <a:ext uri="{FF2B5EF4-FFF2-40B4-BE49-F238E27FC236}">
                <a16:creationId xmlns:a16="http://schemas.microsoft.com/office/drawing/2014/main" id="{9E069A91-676A-4F7A-8D75-91359E89BC08}"/>
              </a:ext>
            </a:extLst>
          </p:cNvPr>
          <p:cNvSpPr/>
          <p:nvPr/>
        </p:nvSpPr>
        <p:spPr>
          <a:xfrm>
            <a:off x="5751995" y="3194748"/>
            <a:ext cx="3277078" cy="2527506"/>
          </a:xfrm>
          <a:prstGeom prst="rect">
            <a:avLst/>
          </a:prstGeom>
          <a:solidFill>
            <a:srgbClr val="376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3" name="Title 1">
            <a:extLst>
              <a:ext uri="{FF2B5EF4-FFF2-40B4-BE49-F238E27FC236}">
                <a16:creationId xmlns:a16="http://schemas.microsoft.com/office/drawing/2014/main" id="{0356B75F-6F57-4987-9B12-AF46E8D4221D}"/>
              </a:ext>
            </a:extLst>
          </p:cNvPr>
          <p:cNvSpPr txBox="1">
            <a:spLocks/>
          </p:cNvSpPr>
          <p:nvPr/>
        </p:nvSpPr>
        <p:spPr>
          <a:xfrm>
            <a:off x="6457325" y="1436641"/>
            <a:ext cx="2481440" cy="1416662"/>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Formal Structure – LLC, S Corp, Coop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Formal Mission Statement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$250 + Million in Assets ($100 mm minimum)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3+ Generations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Existed for 20+ years.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Dedicated Staff</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Basic Systems /Reporting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Mostly In-house and limited outsourced.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4" name="Title 1">
            <a:extLst>
              <a:ext uri="{FF2B5EF4-FFF2-40B4-BE49-F238E27FC236}">
                <a16:creationId xmlns:a16="http://schemas.microsoft.com/office/drawing/2014/main" id="{6F66D20D-1E43-4E63-8953-98C27C30BA32}"/>
              </a:ext>
            </a:extLst>
          </p:cNvPr>
          <p:cNvSpPr txBox="1">
            <a:spLocks/>
          </p:cNvSpPr>
          <p:nvPr/>
        </p:nvSpPr>
        <p:spPr>
          <a:xfrm>
            <a:off x="6457325" y="3742092"/>
            <a:ext cx="2481439" cy="1732524"/>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For profit Business Structure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No Founding Family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$5+ Billion in Assets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Lesser Concentration of Wealth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Full Menu of Services Provided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Greater Number of Clients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Large Dedicated Staff</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Less Customization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Complete Reporting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All in-house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Proprietary Products and/or open architecture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dirty="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Service agreements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5" name="Title 1">
            <a:extLst>
              <a:ext uri="{FF2B5EF4-FFF2-40B4-BE49-F238E27FC236}">
                <a16:creationId xmlns:a16="http://schemas.microsoft.com/office/drawing/2014/main" id="{D0E5897F-C86A-4E21-8F78-889736ACAE72}"/>
              </a:ext>
            </a:extLst>
          </p:cNvPr>
          <p:cNvSpPr txBox="1">
            <a:spLocks/>
          </p:cNvSpPr>
          <p:nvPr/>
        </p:nvSpPr>
        <p:spPr>
          <a:xfrm>
            <a:off x="3104525" y="3742092"/>
            <a:ext cx="2397996" cy="1732523"/>
          </a:xfrm>
          <a:prstGeom prst="rect">
            <a:avLst/>
          </a:prstGeom>
        </p:spPr>
        <p:txBody>
          <a:bodyPr/>
          <a:lstStyle/>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Multi-family Business Structure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Alignment to Founding Family’s Mission Statement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Min $500 million; typically, $1-2 billion in assets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Fewer Number of Clients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Dedicated Staff</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Complete Reporting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In-house and Outsourced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Open architecture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Font typeface="Arial" panose="020B0604020202020204" pitchFamily="34" charset="0"/>
              <a:buChar char="•"/>
              <a:tabLst>
                <a:tab pos="457200" algn="l"/>
              </a:tabLs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Aligned vision and mission.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457200" marR="0" fontAlgn="base">
              <a:spcBef>
                <a:spcPts val="0"/>
              </a:spcBef>
              <a:spcAft>
                <a:spcPts val="0"/>
              </a:spcAft>
            </a:pPr>
            <a:r>
              <a:rPr lang="en-US" sz="800" kern="1200">
                <a:solidFill>
                  <a:srgbClr val="FFFFFF"/>
                </a:solidFill>
                <a:effectLst/>
                <a:latin typeface="Helvetica" panose="020B0604020202020204" pitchFamily="34" charset="0"/>
                <a:ea typeface="Times New Roman" panose="02020603050405020304" pitchFamily="18" charset="0"/>
                <a:cs typeface="Arial" panose="020B0604020202020204" pitchFamily="34"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6" name="Title 1">
            <a:extLst>
              <a:ext uri="{FF2B5EF4-FFF2-40B4-BE49-F238E27FC236}">
                <a16:creationId xmlns:a16="http://schemas.microsoft.com/office/drawing/2014/main" id="{0008DF83-488D-4AD9-929B-8A76B1D394B2}"/>
              </a:ext>
            </a:extLst>
          </p:cNvPr>
          <p:cNvSpPr txBox="1">
            <a:spLocks/>
          </p:cNvSpPr>
          <p:nvPr/>
        </p:nvSpPr>
        <p:spPr>
          <a:xfrm>
            <a:off x="5814095" y="934408"/>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Traditional Single Client Family Office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7" name="Title 1">
            <a:extLst>
              <a:ext uri="{FF2B5EF4-FFF2-40B4-BE49-F238E27FC236}">
                <a16:creationId xmlns:a16="http://schemas.microsoft.com/office/drawing/2014/main" id="{6B05731F-0AAE-4DCA-A00B-9DEF2D6951C0}"/>
              </a:ext>
            </a:extLst>
          </p:cNvPr>
          <p:cNvSpPr txBox="1">
            <a:spLocks/>
          </p:cNvSpPr>
          <p:nvPr/>
        </p:nvSpPr>
        <p:spPr>
          <a:xfrm>
            <a:off x="2402456" y="3304127"/>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Multi-Family Office (Closed End)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8" name="Title 1">
            <a:extLst>
              <a:ext uri="{FF2B5EF4-FFF2-40B4-BE49-F238E27FC236}">
                <a16:creationId xmlns:a16="http://schemas.microsoft.com/office/drawing/2014/main" id="{6EA1466E-A7C1-41D1-9BA4-349B691A5B46}"/>
              </a:ext>
            </a:extLst>
          </p:cNvPr>
          <p:cNvSpPr txBox="1">
            <a:spLocks/>
          </p:cNvSpPr>
          <p:nvPr/>
        </p:nvSpPr>
        <p:spPr>
          <a:xfrm>
            <a:off x="5838699" y="3293314"/>
            <a:ext cx="3100065" cy="338416"/>
          </a:xfrm>
          <a:prstGeom prst="rect">
            <a:avLst/>
          </a:prstGeom>
          <a:solidFill>
            <a:schemeClr val="bg1"/>
          </a:solidFill>
          <a:ln>
            <a:solidFill>
              <a:schemeClr val="bg1"/>
            </a:solidFill>
          </a:ln>
        </p:spPr>
        <p:txBody>
          <a:bodyPr/>
          <a:lstStyle/>
          <a:p>
            <a:pPr marL="0" marR="0" algn="ctr" fontAlgn="base">
              <a:spcBef>
                <a:spcPts val="0"/>
              </a:spcBef>
              <a:spcAft>
                <a:spcPts val="0"/>
              </a:spcAft>
            </a:pPr>
            <a:r>
              <a:rPr lang="en-US" sz="1100" b="1" kern="1200">
                <a:solidFill>
                  <a:srgbClr val="376087"/>
                </a:solidFill>
                <a:effectLst/>
                <a:latin typeface="Helvetica" panose="020B0604020202020204" pitchFamily="34" charset="0"/>
                <a:ea typeface="Times New Roman" panose="02020603050405020304" pitchFamily="18" charset="0"/>
                <a:cs typeface="Arial" panose="020B0604020202020204" pitchFamily="34" charset="0"/>
              </a:rPr>
              <a:t>Multi-Client Family Office (Commercial)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9" name="Oval 88">
            <a:extLst>
              <a:ext uri="{FF2B5EF4-FFF2-40B4-BE49-F238E27FC236}">
                <a16:creationId xmlns:a16="http://schemas.microsoft.com/office/drawing/2014/main" id="{5F12F60E-E138-4346-9827-F073D3A8BE00}"/>
              </a:ext>
            </a:extLst>
          </p:cNvPr>
          <p:cNvSpPr/>
          <p:nvPr/>
        </p:nvSpPr>
        <p:spPr>
          <a:xfrm>
            <a:off x="5865562" y="1792040"/>
            <a:ext cx="609206" cy="618306"/>
          </a:xfrm>
          <a:prstGeom prst="ellipse">
            <a:avLst/>
          </a:prstGeom>
          <a:solidFill>
            <a:srgbClr val="578AAB"/>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90" name="Graphic 59">
            <a:extLst>
              <a:ext uri="{FF2B5EF4-FFF2-40B4-BE49-F238E27FC236}">
                <a16:creationId xmlns:a16="http://schemas.microsoft.com/office/drawing/2014/main" id="{44838DCF-9AF7-400E-A42D-0B04B8FC52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64082" y="4263780"/>
            <a:ext cx="593103" cy="601963"/>
          </a:xfrm>
          <a:prstGeom prst="rect">
            <a:avLst/>
          </a:prstGeom>
        </p:spPr>
      </p:pic>
      <p:pic>
        <p:nvPicPr>
          <p:cNvPr id="91" name="Graphic 60">
            <a:extLst>
              <a:ext uri="{FF2B5EF4-FFF2-40B4-BE49-F238E27FC236}">
                <a16:creationId xmlns:a16="http://schemas.microsoft.com/office/drawing/2014/main" id="{9FB45BBB-ECD3-40E2-9EFB-33BD75E75D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78623" y="4284937"/>
            <a:ext cx="611587" cy="620723"/>
          </a:xfrm>
          <a:prstGeom prst="rect">
            <a:avLst/>
          </a:prstGeom>
        </p:spPr>
      </p:pic>
      <p:cxnSp>
        <p:nvCxnSpPr>
          <p:cNvPr id="92" name="Straight Connector 91">
            <a:extLst>
              <a:ext uri="{FF2B5EF4-FFF2-40B4-BE49-F238E27FC236}">
                <a16:creationId xmlns:a16="http://schemas.microsoft.com/office/drawing/2014/main" id="{1BB30E0D-AE36-478D-8433-3EE3A0636569}"/>
              </a:ext>
            </a:extLst>
          </p:cNvPr>
          <p:cNvCxnSpPr/>
          <p:nvPr/>
        </p:nvCxnSpPr>
        <p:spPr>
          <a:xfrm flipV="1">
            <a:off x="6181792" y="1808109"/>
            <a:ext cx="0" cy="3051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F1F4C0AB-F82F-7C07-EF8D-DF8BB7E3EC96}"/>
              </a:ext>
            </a:extLst>
          </p:cNvPr>
          <p:cNvGrpSpPr/>
          <p:nvPr/>
        </p:nvGrpSpPr>
        <p:grpSpPr>
          <a:xfrm>
            <a:off x="2376774" y="1659705"/>
            <a:ext cx="780411" cy="833120"/>
            <a:chOff x="239152" y="1405246"/>
            <a:chExt cx="870555" cy="877910"/>
          </a:xfrm>
        </p:grpSpPr>
        <p:cxnSp>
          <p:nvCxnSpPr>
            <p:cNvPr id="3" name="Straight Connector 2">
              <a:extLst>
                <a:ext uri="{FF2B5EF4-FFF2-40B4-BE49-F238E27FC236}">
                  <a16:creationId xmlns:a16="http://schemas.microsoft.com/office/drawing/2014/main" id="{34063383-67A5-2C41-359D-C3C226437D7C}"/>
                </a:ext>
              </a:extLst>
            </p:cNvPr>
            <p:cNvCxnSpPr/>
            <p:nvPr/>
          </p:nvCxnSpPr>
          <p:spPr>
            <a:xfrm>
              <a:off x="655348" y="1524007"/>
              <a:ext cx="22676" cy="3782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83447A1-EEF1-0F96-1B3E-86AC9DB1A9DE}"/>
                </a:ext>
              </a:extLst>
            </p:cNvPr>
            <p:cNvCxnSpPr/>
            <p:nvPr/>
          </p:nvCxnSpPr>
          <p:spPr>
            <a:xfrm flipV="1">
              <a:off x="435710" y="1775692"/>
              <a:ext cx="224323" cy="3044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EC8CA14-E203-3249-E01A-98F85C68F672}"/>
                </a:ext>
              </a:extLst>
            </p:cNvPr>
            <p:cNvCxnSpPr/>
            <p:nvPr/>
          </p:nvCxnSpPr>
          <p:spPr>
            <a:xfrm>
              <a:off x="260256" y="1717501"/>
              <a:ext cx="445089" cy="103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84C9275-0E7D-D822-82D2-242FE4861D09}"/>
                </a:ext>
              </a:extLst>
            </p:cNvPr>
            <p:cNvCxnSpPr/>
            <p:nvPr/>
          </p:nvCxnSpPr>
          <p:spPr>
            <a:xfrm>
              <a:off x="642856" y="1821005"/>
              <a:ext cx="289154" cy="3814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8180A00-97FF-8B17-56F7-76C91F3B23C7}"/>
                </a:ext>
              </a:extLst>
            </p:cNvPr>
            <p:cNvCxnSpPr/>
            <p:nvPr/>
          </p:nvCxnSpPr>
          <p:spPr>
            <a:xfrm>
              <a:off x="705345" y="1835073"/>
              <a:ext cx="339969" cy="867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3C0F143-536F-F201-19AA-7A7A48CE4556}"/>
                </a:ext>
              </a:extLst>
            </p:cNvPr>
            <p:cNvCxnSpPr/>
            <p:nvPr/>
          </p:nvCxnSpPr>
          <p:spPr>
            <a:xfrm flipV="1">
              <a:off x="691277" y="1478183"/>
              <a:ext cx="376226" cy="3229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BD25BC7-538C-42F3-B6FD-ABA951C2C8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9152" y="1641524"/>
              <a:ext cx="146897" cy="146897"/>
            </a:xfrm>
            <a:prstGeom prst="rect">
              <a:avLst/>
            </a:prstGeom>
            <a:ln>
              <a:noFill/>
            </a:ln>
          </p:spPr>
        </p:pic>
        <p:pic>
          <p:nvPicPr>
            <p:cNvPr id="11" name="Picture 10">
              <a:extLst>
                <a:ext uri="{FF2B5EF4-FFF2-40B4-BE49-F238E27FC236}">
                  <a16:creationId xmlns:a16="http://schemas.microsoft.com/office/drawing/2014/main" id="{3BD25BC7-538C-42F3-B6FD-ABA951C2C8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2810" y="1432870"/>
              <a:ext cx="146897" cy="146897"/>
            </a:xfrm>
            <a:prstGeom prst="rect">
              <a:avLst/>
            </a:prstGeom>
            <a:ln>
              <a:noFill/>
            </a:ln>
          </p:spPr>
        </p:pic>
        <p:pic>
          <p:nvPicPr>
            <p:cNvPr id="12" name="Picture 11">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1899" y="1405246"/>
              <a:ext cx="146897" cy="146897"/>
            </a:xfrm>
            <a:prstGeom prst="rect">
              <a:avLst/>
            </a:prstGeom>
            <a:ln>
              <a:noFill/>
            </a:ln>
          </p:spPr>
        </p:pic>
        <p:pic>
          <p:nvPicPr>
            <p:cNvPr id="13" name="Picture 12">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8535" y="2007808"/>
              <a:ext cx="146897" cy="146897"/>
            </a:xfrm>
            <a:prstGeom prst="rect">
              <a:avLst/>
            </a:prstGeom>
            <a:ln>
              <a:noFill/>
            </a:ln>
          </p:spPr>
        </p:pic>
        <p:pic>
          <p:nvPicPr>
            <p:cNvPr id="14" name="Picture 13">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6553" y="1834308"/>
              <a:ext cx="146897" cy="146897"/>
            </a:xfrm>
            <a:prstGeom prst="rect">
              <a:avLst/>
            </a:prstGeom>
            <a:ln>
              <a:noFill/>
            </a:ln>
          </p:spPr>
        </p:pic>
        <p:pic>
          <p:nvPicPr>
            <p:cNvPr id="15" name="Picture 14">
              <a:extLst>
                <a:ext uri="{FF2B5EF4-FFF2-40B4-BE49-F238E27FC236}">
                  <a16:creationId xmlns:a16="http://schemas.microsoft.com/office/drawing/2014/main" id="{5C4BB77F-75F0-414A-AE07-8D84C6D6F0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7772" y="1747556"/>
              <a:ext cx="182880" cy="182880"/>
            </a:xfrm>
            <a:prstGeom prst="rect">
              <a:avLst/>
            </a:prstGeom>
            <a:ln>
              <a:noFill/>
            </a:ln>
          </p:spPr>
        </p:pic>
        <p:pic>
          <p:nvPicPr>
            <p:cNvPr id="16" name="Picture 15">
              <a:extLst>
                <a:ext uri="{FF2B5EF4-FFF2-40B4-BE49-F238E27FC236}">
                  <a16:creationId xmlns:a16="http://schemas.microsoft.com/office/drawing/2014/main" id="{CA930330-F2CD-4DA6-8940-53E1C100636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4251" y="2136259"/>
              <a:ext cx="146897" cy="146897"/>
            </a:xfrm>
            <a:prstGeom prst="rect">
              <a:avLst/>
            </a:prstGeom>
            <a:ln>
              <a:noFill/>
            </a:ln>
          </p:spPr>
        </p:pic>
      </p:grpSp>
      <p:sp>
        <p:nvSpPr>
          <p:cNvPr id="17" name="Star: 5 Points 16">
            <a:extLst>
              <a:ext uri="{FF2B5EF4-FFF2-40B4-BE49-F238E27FC236}">
                <a16:creationId xmlns:a16="http://schemas.microsoft.com/office/drawing/2014/main" id="{FE8B983B-47DD-ECA7-7B17-520D722D832B}"/>
              </a:ext>
            </a:extLst>
          </p:cNvPr>
          <p:cNvSpPr/>
          <p:nvPr/>
        </p:nvSpPr>
        <p:spPr>
          <a:xfrm>
            <a:off x="5774290" y="1161959"/>
            <a:ext cx="660063" cy="592276"/>
          </a:xfrm>
          <a:prstGeom prst="star5">
            <a:avLst/>
          </a:prstGeom>
          <a:solidFill>
            <a:srgbClr val="00B0F0"/>
          </a:solidFill>
          <a:ln w="12700" cap="flat" cmpd="sng" algn="ctr">
            <a:solidFill>
              <a:srgbClr val="00B0F0"/>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rgbClr val="00B0F0"/>
              </a:solidFill>
              <a:effectLst/>
              <a:highlight>
                <a:srgbClr val="FFFF00"/>
              </a:highlight>
              <a:uLnTx/>
              <a:uFillTx/>
              <a:latin typeface="Calibri" panose="020F0502020204030204"/>
              <a:ea typeface="+mn-ea"/>
              <a:cs typeface="+mn-cs"/>
            </a:endParaRPr>
          </a:p>
        </p:txBody>
      </p:sp>
      <p:sp>
        <p:nvSpPr>
          <p:cNvPr id="18" name="Star: 5 Points 17">
            <a:extLst>
              <a:ext uri="{FF2B5EF4-FFF2-40B4-BE49-F238E27FC236}">
                <a16:creationId xmlns:a16="http://schemas.microsoft.com/office/drawing/2014/main" id="{8D0410E3-6498-361E-90C1-5F0A04128AAB}"/>
              </a:ext>
            </a:extLst>
          </p:cNvPr>
          <p:cNvSpPr/>
          <p:nvPr/>
        </p:nvSpPr>
        <p:spPr>
          <a:xfrm>
            <a:off x="2741438" y="1156910"/>
            <a:ext cx="660063" cy="592276"/>
          </a:xfrm>
          <a:prstGeom prst="star5">
            <a:avLst/>
          </a:prstGeom>
          <a:solidFill>
            <a:srgbClr val="FF0000"/>
          </a:solidFill>
          <a:ln w="12700" cap="flat" cmpd="sng" algn="ctr">
            <a:solidFill>
              <a:srgbClr val="FF0000"/>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rgbClr val="FF0000"/>
              </a:solidFill>
              <a:effectLst/>
              <a:highlight>
                <a:srgbClr val="FFFF00"/>
              </a:highlight>
              <a:uLnTx/>
              <a:uFillTx/>
              <a:latin typeface="Calibri" panose="020F0502020204030204"/>
              <a:ea typeface="+mn-ea"/>
              <a:cs typeface="+mn-cs"/>
            </a:endParaRPr>
          </a:p>
        </p:txBody>
      </p:sp>
      <p:cxnSp>
        <p:nvCxnSpPr>
          <p:cNvPr id="20" name="Straight Arrow Connector 19">
            <a:extLst>
              <a:ext uri="{FF2B5EF4-FFF2-40B4-BE49-F238E27FC236}">
                <a16:creationId xmlns:a16="http://schemas.microsoft.com/office/drawing/2014/main" id="{3C49802D-0904-68A2-D1B1-8CEC750A3AE9}"/>
              </a:ext>
            </a:extLst>
          </p:cNvPr>
          <p:cNvCxnSpPr>
            <a:stCxn id="18" idx="3"/>
          </p:cNvCxnSpPr>
          <p:nvPr/>
        </p:nvCxnSpPr>
        <p:spPr>
          <a:xfrm>
            <a:off x="3275440" y="1749184"/>
            <a:ext cx="3052846" cy="2255515"/>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2" name="Star: 5 Points 21">
            <a:extLst>
              <a:ext uri="{FF2B5EF4-FFF2-40B4-BE49-F238E27FC236}">
                <a16:creationId xmlns:a16="http://schemas.microsoft.com/office/drawing/2014/main" id="{4BBB76BB-44C8-183F-C8D0-6432ED5A4795}"/>
              </a:ext>
            </a:extLst>
          </p:cNvPr>
          <p:cNvSpPr/>
          <p:nvPr/>
        </p:nvSpPr>
        <p:spPr>
          <a:xfrm>
            <a:off x="2770202" y="2689281"/>
            <a:ext cx="660063" cy="592276"/>
          </a:xfrm>
          <a:prstGeom prst="star5">
            <a:avLst/>
          </a:prstGeom>
          <a:solidFill>
            <a:srgbClr val="00B050"/>
          </a:solidFill>
          <a:ln w="12700" cap="flat" cmpd="sng" algn="ctr">
            <a:solidFill>
              <a:srgbClr val="00B050"/>
            </a:solidFill>
            <a:prstDash val="solid"/>
            <a:miter lim="800000"/>
          </a:ln>
          <a:effectLst/>
        </p:spPr>
        <p:txBody>
          <a:bodyPr rtlCol="0" anchor="ctr"/>
          <a:lstStyle/>
          <a:p>
            <a:pPr marL="0" marR="0" indent="0" algn="ctr" defTabSz="685800" rtl="0" eaLnBrk="1" fontAlgn="auto" latinLnBrk="0" hangingPunct="1">
              <a:lnSpc>
                <a:spcPct val="100000"/>
              </a:lnSpc>
              <a:spcBef>
                <a:spcPts val="0"/>
              </a:spcBef>
              <a:spcAft>
                <a:spcPts val="0"/>
              </a:spcAft>
              <a:buClrTx/>
              <a:buSzTx/>
              <a:buFontTx/>
              <a:buNone/>
              <a:tabLst/>
            </a:pPr>
            <a:endParaRPr kumimoji="0" lang="en-US" sz="900" b="0" i="0" u="none" strike="noStrike" kern="0" cap="none" spc="0" normalizeH="0" baseline="0" noProof="0" dirty="0">
              <a:ln>
                <a:noFill/>
              </a:ln>
              <a:solidFill>
                <a:srgbClr val="00B0F0"/>
              </a:solidFill>
              <a:effectLst/>
              <a:highlight>
                <a:srgbClr val="FFFF00"/>
              </a:highlight>
              <a:uLnTx/>
              <a:uFillTx/>
              <a:latin typeface="Calibri" panose="020F0502020204030204"/>
              <a:ea typeface="+mn-ea"/>
              <a:cs typeface="+mn-cs"/>
            </a:endParaRPr>
          </a:p>
        </p:txBody>
      </p:sp>
      <p:cxnSp>
        <p:nvCxnSpPr>
          <p:cNvPr id="24" name="Straight Arrow Connector 23">
            <a:extLst>
              <a:ext uri="{FF2B5EF4-FFF2-40B4-BE49-F238E27FC236}">
                <a16:creationId xmlns:a16="http://schemas.microsoft.com/office/drawing/2014/main" id="{3EA3FA3D-DCAD-A386-D4B9-F437EFE324B9}"/>
              </a:ext>
            </a:extLst>
          </p:cNvPr>
          <p:cNvCxnSpPr>
            <a:cxnSpLocks/>
            <a:stCxn id="22" idx="4"/>
          </p:cNvCxnSpPr>
          <p:nvPr/>
        </p:nvCxnSpPr>
        <p:spPr>
          <a:xfrm flipV="1">
            <a:off x="3430264" y="1560984"/>
            <a:ext cx="2547408" cy="1354526"/>
          </a:xfrm>
          <a:prstGeom prst="straightConnector1">
            <a:avLst/>
          </a:prstGeom>
          <a:ln w="31750">
            <a:solidFill>
              <a:srgbClr val="92D050"/>
            </a:solidFill>
            <a:prstDash val="dash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91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2BE495-2CE7-5CDF-682E-C77C20601721}"/>
              </a:ext>
            </a:extLst>
          </p:cNvPr>
          <p:cNvSpPr>
            <a:spLocks noGrp="1"/>
          </p:cNvSpPr>
          <p:nvPr>
            <p:ph type="sldNum" sz="quarter" idx="12"/>
          </p:nvPr>
        </p:nvSpPr>
        <p:spPr/>
        <p:txBody>
          <a:bodyPr/>
          <a:lstStyle/>
          <a:p>
            <a:fld id="{9B7486C5-B833-574C-9F2F-A24B69D4695D}" type="slidenum">
              <a:rPr lang="en-US" smtClean="0"/>
              <a:t>25</a:t>
            </a:fld>
            <a:endParaRPr lang="en-US" dirty="0"/>
          </a:p>
        </p:txBody>
      </p:sp>
      <p:sp>
        <p:nvSpPr>
          <p:cNvPr id="3" name="Text Placeholder 2">
            <a:extLst>
              <a:ext uri="{FF2B5EF4-FFF2-40B4-BE49-F238E27FC236}">
                <a16:creationId xmlns:a16="http://schemas.microsoft.com/office/drawing/2014/main" id="{E86CEAFE-3BF3-0F3B-7F27-3921A8AE3FB2}"/>
              </a:ext>
            </a:extLst>
          </p:cNvPr>
          <p:cNvSpPr>
            <a:spLocks noGrp="1"/>
          </p:cNvSpPr>
          <p:nvPr>
            <p:ph type="body" sz="quarter" idx="14"/>
          </p:nvPr>
        </p:nvSpPr>
        <p:spPr>
          <a:xfrm>
            <a:off x="2495551" y="675300"/>
            <a:ext cx="6270802" cy="493436"/>
          </a:xfrm>
        </p:spPr>
        <p:txBody>
          <a:bodyPr/>
          <a:lstStyle/>
          <a:p>
            <a:pPr marL="0" indent="0">
              <a:buNone/>
            </a:pPr>
            <a:r>
              <a:rPr lang="en-US" dirty="0"/>
              <a:t>CASE TAKEAWAYS</a:t>
            </a:r>
          </a:p>
        </p:txBody>
      </p:sp>
      <p:sp>
        <p:nvSpPr>
          <p:cNvPr id="4" name="Text Placeholder 3">
            <a:extLst>
              <a:ext uri="{FF2B5EF4-FFF2-40B4-BE49-F238E27FC236}">
                <a16:creationId xmlns:a16="http://schemas.microsoft.com/office/drawing/2014/main" id="{B68576EC-F164-8DEE-0729-F6F4C8AB6473}"/>
              </a:ext>
            </a:extLst>
          </p:cNvPr>
          <p:cNvSpPr>
            <a:spLocks noGrp="1"/>
          </p:cNvSpPr>
          <p:nvPr>
            <p:ph type="body" sz="quarter" idx="15"/>
          </p:nvPr>
        </p:nvSpPr>
        <p:spPr/>
        <p:txBody>
          <a:bodyPr/>
          <a:lstStyle/>
          <a:p>
            <a:r>
              <a:rPr lang="en-US" dirty="0"/>
              <a:t>Closing Thoughts</a:t>
            </a:r>
          </a:p>
        </p:txBody>
      </p:sp>
      <p:sp>
        <p:nvSpPr>
          <p:cNvPr id="5" name="Content Placeholder 4">
            <a:extLst>
              <a:ext uri="{FF2B5EF4-FFF2-40B4-BE49-F238E27FC236}">
                <a16:creationId xmlns:a16="http://schemas.microsoft.com/office/drawing/2014/main" id="{EF7BFCB5-0D64-2BE2-6388-BE6798CC230E}"/>
              </a:ext>
            </a:extLst>
          </p:cNvPr>
          <p:cNvSpPr>
            <a:spLocks noGrp="1"/>
          </p:cNvSpPr>
          <p:nvPr>
            <p:ph sz="quarter" idx="18"/>
          </p:nvPr>
        </p:nvSpPr>
        <p:spPr>
          <a:xfrm>
            <a:off x="2495728" y="1023401"/>
            <a:ext cx="6270625" cy="4101049"/>
          </a:xfrm>
        </p:spPr>
        <p:txBody>
          <a:bodyPr/>
          <a:lstStyle/>
          <a:p>
            <a:r>
              <a:rPr lang="en-US" b="0" dirty="0"/>
              <a:t>Engagement of family members to the planning conversations pivotal</a:t>
            </a:r>
          </a:p>
          <a:p>
            <a:r>
              <a:rPr lang="en-US" b="0" dirty="0"/>
              <a:t>Mapping complexity key and SPL will evolve </a:t>
            </a:r>
            <a:r>
              <a:rPr lang="en-US" b="0"/>
              <a:t>too over time</a:t>
            </a:r>
            <a:endParaRPr lang="en-US" b="0" dirty="0"/>
          </a:p>
          <a:p>
            <a:r>
              <a:rPr lang="en-US" b="0" dirty="0"/>
              <a:t>Appreciating where family goals align and where they are different</a:t>
            </a:r>
          </a:p>
          <a:p>
            <a:r>
              <a:rPr lang="en-US" b="0" dirty="0"/>
              <a:t>Identify hot button topics and issues that are sensitive</a:t>
            </a:r>
          </a:p>
          <a:p>
            <a:r>
              <a:rPr lang="en-US" b="0" dirty="0"/>
              <a:t>Normalizing conversations that highlight differences and potentially difficult conversations productively</a:t>
            </a:r>
          </a:p>
          <a:p>
            <a:r>
              <a:rPr lang="en-US" b="0" dirty="0"/>
              <a:t>Planning considerations will evolve but having a process to support change is critical</a:t>
            </a:r>
          </a:p>
        </p:txBody>
      </p:sp>
      <p:sp>
        <p:nvSpPr>
          <p:cNvPr id="6" name="Text Placeholder 5">
            <a:extLst>
              <a:ext uri="{FF2B5EF4-FFF2-40B4-BE49-F238E27FC236}">
                <a16:creationId xmlns:a16="http://schemas.microsoft.com/office/drawing/2014/main" id="{911BEDB6-2030-355A-1C22-242A180AF31B}"/>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1702187092"/>
      </p:ext>
    </p:extLst>
  </p:cSld>
  <p:clrMapOvr>
    <a:masterClrMapping/>
  </p:clrMapOvr>
</p:sld>
</file>

<file path=ppt/theme/theme1.xml><?xml version="1.0" encoding="utf-8"?>
<a:theme xmlns:a="http://schemas.openxmlformats.org/drawingml/2006/main" name="Tamarind Title Slide">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Font Theme">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F4E79"/>
        </a:solidFill>
        <a:ln w="12700" cap="flat" cmpd="sng" algn="ctr">
          <a:solidFill>
            <a:srgbClr val="44546A"/>
          </a:solidFill>
          <a:prstDash val="solid"/>
          <a:miter lim="800000"/>
        </a:ln>
        <a:effectLst/>
      </a:spPr>
      <a:bodyPr rtlCol="0" anchor="ctr"/>
      <a:lstStyle>
        <a:defPPr marL="0" marR="0" indent="0" algn="ctr" defTabSz="685800" rtl="0" eaLnBrk="1" fontAlgn="auto" latinLnBrk="0" hangingPunct="1">
          <a:lnSpc>
            <a:spcPct val="100000"/>
          </a:lnSpc>
          <a:spcBef>
            <a:spcPts val="0"/>
          </a:spcBef>
          <a:spcAft>
            <a:spcPts val="0"/>
          </a:spcAft>
          <a:buClrTx/>
          <a:buSzTx/>
          <a:buFontTx/>
          <a:buNone/>
          <a:tabLst/>
          <a:defRPr kumimoji="0" sz="900" b="0" i="0" u="none" strike="noStrike" kern="0" cap="none" spc="0" normalizeH="0" baseline="0" noProof="0" dirty="0">
            <a:ln>
              <a:noFill/>
            </a:ln>
            <a:solidFill>
              <a:prstClr val="white"/>
            </a:solidFill>
            <a:effectLst/>
            <a:uLnTx/>
            <a:uFillTx/>
            <a:latin typeface="Calibri" panose="020F0502020204030204"/>
            <a:ea typeface="+mn-ea"/>
            <a:cs typeface="+mn-cs"/>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8982</TotalTime>
  <Words>2305</Words>
  <Application>Microsoft Office PowerPoint</Application>
  <PresentationFormat>On-screen Show (4:3)</PresentationFormat>
  <Paragraphs>406</Paragraphs>
  <Slides>25</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Helvetica</vt:lpstr>
      <vt:lpstr>Helvetica Neue</vt:lpstr>
      <vt:lpstr>SourceSansPro</vt:lpstr>
      <vt:lpstr>Symbol</vt:lpstr>
      <vt:lpstr>Tamarind Title Slide</vt:lpstr>
      <vt:lpstr>ABC Case Intro</vt:lpstr>
      <vt:lpstr>PowerPoint Presentation</vt:lpstr>
      <vt:lpstr>PowerPoint Presentation</vt:lpstr>
      <vt:lpstr>PowerPoint Presentation</vt:lpstr>
      <vt:lpstr>PowerPoint Presentation</vt:lpstr>
      <vt:lpstr>Family Office Complexity</vt:lpstr>
      <vt:lpstr>Family Office Complexity</vt:lpstr>
      <vt:lpstr>PowerPoint Presentation</vt:lpstr>
      <vt:lpstr>PowerPoint Presentation</vt:lpstr>
      <vt:lpstr>PowerPoint Presentation</vt:lpstr>
      <vt:lpstr>PowerPoint Presentation</vt:lpstr>
      <vt:lpstr>PowerPoint Presentation</vt:lpstr>
      <vt:lpstr>PowerPoint Presentation</vt:lpstr>
      <vt:lpstr>STRUCTURES</vt:lpstr>
      <vt:lpstr>PowerPoint Presentation</vt:lpstr>
      <vt:lpstr>PowerPoint Presentation</vt:lpstr>
      <vt:lpstr>SWOT ANALYSIS</vt:lpstr>
      <vt:lpstr>PowerPoint Presentation</vt:lpstr>
      <vt:lpstr>Strengths, Weaknesses, Opportunities &amp; Threats Analysis (SWOT)</vt:lpstr>
      <vt:lpstr>Strengths</vt:lpstr>
      <vt:lpstr>TO BUILD OR TO BUY</vt:lpstr>
      <vt:lpstr>PowerPoint Presentation</vt:lpstr>
      <vt:lpstr>PowerPoint Presentation</vt:lpstr>
      <vt:lpstr>STRUCTURES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Office 101</dc:title>
  <dc:creator>Kirby Rosplock</dc:creator>
  <cp:lastModifiedBy>Kirby Rosplock</cp:lastModifiedBy>
  <cp:revision>22</cp:revision>
  <cp:lastPrinted>2023-06-18T02:37:37Z</cp:lastPrinted>
  <dcterms:created xsi:type="dcterms:W3CDTF">2023-05-10T16:34:58Z</dcterms:created>
  <dcterms:modified xsi:type="dcterms:W3CDTF">2023-06-21T16:48:22Z</dcterms:modified>
</cp:coreProperties>
</file>